
<file path=[Content_Types].xml><?xml version="1.0" encoding="utf-8"?>
<Types xmlns="http://schemas.openxmlformats.org/package/2006/content-types">
  <Default Extension="png" ContentType="image/png"/>
  <Default Extension="m4a" ContentType="audio/mp4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336" r:id="rId2"/>
    <p:sldId id="256" r:id="rId3"/>
    <p:sldId id="257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5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oncy, Brian" userId="002c98f0-3707-44e7-b27e-58ac2885d61f" providerId="ADAL" clId="{19ECE9BC-6ABA-4EF0-AECD-A7CBD1AFBA91}"/>
    <pc:docChg chg="addSld delSld modSld">
      <pc:chgData name="Poncy, Brian" userId="002c98f0-3707-44e7-b27e-58ac2885d61f" providerId="ADAL" clId="{19ECE9BC-6ABA-4EF0-AECD-A7CBD1AFBA91}" dt="2025-06-13T06:36:22.487" v="23" actId="2696"/>
      <pc:docMkLst>
        <pc:docMk/>
      </pc:docMkLst>
      <pc:sldChg chg="add del">
        <pc:chgData name="Poncy, Brian" userId="002c98f0-3707-44e7-b27e-58ac2885d61f" providerId="ADAL" clId="{19ECE9BC-6ABA-4EF0-AECD-A7CBD1AFBA91}" dt="2025-06-13T06:36:22.487" v="23" actId="2696"/>
        <pc:sldMkLst>
          <pc:docMk/>
          <pc:sldMk cId="2256086803" sldId="261"/>
        </pc:sldMkLst>
      </pc:sldChg>
      <pc:sldChg chg="modSp add">
        <pc:chgData name="Poncy, Brian" userId="002c98f0-3707-44e7-b27e-58ac2885d61f" providerId="ADAL" clId="{19ECE9BC-6ABA-4EF0-AECD-A7CBD1AFBA91}" dt="2025-06-13T06:36:14.800" v="22" actId="20577"/>
        <pc:sldMkLst>
          <pc:docMk/>
          <pc:sldMk cId="2076308490" sldId="336"/>
        </pc:sldMkLst>
        <pc:spChg chg="mod">
          <ac:chgData name="Poncy, Brian" userId="002c98f0-3707-44e7-b27e-58ac2885d61f" providerId="ADAL" clId="{19ECE9BC-6ABA-4EF0-AECD-A7CBD1AFBA91}" dt="2025-06-13T06:36:14.800" v="22" actId="20577"/>
          <ac:spMkLst>
            <pc:docMk/>
            <pc:sldMk cId="2076308490" sldId="336"/>
            <ac:spMk id="2" creationId="{7D11E6F9-48A4-0F48-121D-CA789C12D048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A5658F-CCEA-AD81-7355-D3F6F90FD6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A60C968-58EF-FB85-C201-05BCB1D364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51BC7E-6702-4026-84A5-64F301F676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15398-F3E8-E149-8ABD-59EB9EAC09D0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6988B0-79E2-0B7F-A2D6-E3C11651F8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E66E3E-14AF-A853-8634-B0D144F6A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123D0-79B2-4740-8565-B646C2E38D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1230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126538-E943-0285-D7CD-5968CF78B4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726CA55-DD78-FF51-2484-D6374789F6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2A8855-2C89-D66B-9569-335B4A37FF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15398-F3E8-E149-8ABD-59EB9EAC09D0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DE253E-E413-4CBD-B027-0665964A5A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2E49A3-D30D-4E57-063C-444A1C9BBD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123D0-79B2-4740-8565-B646C2E38D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1770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6CAF7D5-FF85-0E8F-EF32-FDDF60DC079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8E5B63E-3C05-8E07-B58D-7FD2B67994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00F827-C7B6-54DD-0566-9BB2A0FA1B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15398-F3E8-E149-8ABD-59EB9EAC09D0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6D50CD-5380-858E-3E61-020945CED0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3FD95F-0D3A-E2BD-E3B2-CD546B8B1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123D0-79B2-4740-8565-B646C2E38D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09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09AD64-2F49-46FB-3D3A-DFEA0941A6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1B4BB1-42AF-415F-B877-DD64C999E7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23F4EE-AB92-8B66-ED45-6E13DF39E4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15398-F3E8-E149-8ABD-59EB9EAC09D0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9C3559-F7DB-3E1B-FCAE-DFC6F7FA61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C7FD6A-20D4-69B8-C83E-8E151196EB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123D0-79B2-4740-8565-B646C2E38D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505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2671B2-F466-B88F-6C15-971F4E106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537AEA-8E7A-F63F-79A7-A0C2D3C652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42F9C8-AE83-E425-F712-1A26838B7D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15398-F3E8-E149-8ABD-59EB9EAC09D0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22969A-9D31-A4C6-32E5-D64A6AB80C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8FCC88-B0C5-0D15-23B3-FCB10B81A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123D0-79B2-4740-8565-B646C2E38D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55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58FEC6-96BD-D57A-BA54-526830BEE7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B720DE-36DC-7524-FFE9-DEF4A7B039A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C0B3C54-EF0C-4744-F69F-459DC86D0B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E6D8BC-8037-9643-451D-6F5884ADD1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15398-F3E8-E149-8ABD-59EB9EAC09D0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9E1998-1D36-8C91-4D5C-0DB5083F1C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4A5BBF-42DF-EDB6-610C-B8E72433B9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123D0-79B2-4740-8565-B646C2E38D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4130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98A7F0-83FA-AFA7-90C2-457DFBF4CA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D3A557-020B-3B01-D843-1E79AC491F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BB04C85-BAEA-DE9F-F27C-A4C497AC0D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0E414FA-FE30-AC9D-457D-99FD75A9C3A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2D79613-F1A2-A62D-7A95-7DE0E2EFE79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6B5601A-CD53-2A90-9CA5-71AFAAF0C6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15398-F3E8-E149-8ABD-59EB9EAC09D0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1009959-C7FF-4D65-1CD8-644427A82D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1645A33-3F96-35C5-ACC1-3100F388F7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123D0-79B2-4740-8565-B646C2E38D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334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DCB42B-331B-C12D-9101-FAACAE285E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C7F826A-1116-C347-BF99-EF7F9F9BD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15398-F3E8-E149-8ABD-59EB9EAC09D0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0EB09D1-B907-44C7-1BE0-547D4F9C41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B52D62E-9241-6EC2-5214-1CC4B7FB72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123D0-79B2-4740-8565-B646C2E38D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372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7B4F7D7-1D1A-52BB-D030-6588D22573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15398-F3E8-E149-8ABD-59EB9EAC09D0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512C43B-0E59-681A-343C-73DC9224E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D79594-E1E0-4746-1429-ACD96C9BD3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123D0-79B2-4740-8565-B646C2E38D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0504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4FC772-DC1F-4FE1-44E1-D82950BF23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BB8CAE-9C07-A2FE-E742-A06D61175B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3A570E-5A9C-B427-97AE-B50796CC63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1BE1E5-980A-2AE1-6C4A-73446EAD22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15398-F3E8-E149-8ABD-59EB9EAC09D0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74049C-B80E-AB00-689C-397EE03E21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019C42-7436-CD4C-744E-D8DAB68D15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123D0-79B2-4740-8565-B646C2E38D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339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7FE28E-6F73-B25D-71BF-2AFEB5C985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6F8B8E0-C7ED-6FF5-1E1A-D7C7939CB12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ADAC14-A19E-AD9F-8A02-A96286AD1B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942541-12AC-4D4C-E597-E2A0472DF7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15398-F3E8-E149-8ABD-59EB9EAC09D0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0A1314-81C1-D0BE-9C93-06400F14EA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7BDC58-5037-F4D5-CD63-970787A00E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123D0-79B2-4740-8565-B646C2E38D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654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5006C99-8BD0-2B4B-29A8-2F259EC5B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8A9070-E759-A03E-20C6-05AB230E88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7191DE-EA04-0434-5C23-D04ECF6C511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4215398-F3E8-E149-8ABD-59EB9EAC09D0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15A360-A902-6A68-7852-8C6E236FDC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FD7C20-EBD3-5D3D-ABA6-BE7EA91907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7A123D0-79B2-4740-8565-B646C2E38D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16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11E6F9-48A4-0F48-121D-CA789C12D0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03899" y="3181982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US" dirty="0"/>
              <a:t>Oral Counting to 5</a:t>
            </a:r>
            <a:br>
              <a:rPr lang="en-US" dirty="0"/>
            </a:br>
            <a:br>
              <a:rPr lang="en-US" dirty="0"/>
            </a:br>
            <a:r>
              <a:rPr lang="en-US" dirty="0"/>
              <a:t>Lesson 1-5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E43EB96-1EA1-4A1E-9C9A-92583C5F9E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400" y="1480928"/>
            <a:ext cx="11021293" cy="1004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308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003B66-07B5-A069-AA8C-E6F974C1BA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6713" y="1676756"/>
            <a:ext cx="2217638" cy="3471383"/>
          </a:xfrm>
        </p:spPr>
        <p:txBody>
          <a:bodyPr>
            <a:noAutofit/>
          </a:bodyPr>
          <a:lstStyle/>
          <a:p>
            <a:r>
              <a:rPr lang="en-US" sz="22000" dirty="0"/>
              <a:t>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78EB67D-304B-AF5F-4343-FAA228CE9048}"/>
              </a:ext>
            </a:extLst>
          </p:cNvPr>
          <p:cNvSpPr txBox="1"/>
          <p:nvPr/>
        </p:nvSpPr>
        <p:spPr>
          <a:xfrm>
            <a:off x="2754351" y="1676756"/>
            <a:ext cx="1729893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0" dirty="0"/>
              <a:t>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37EC525-F845-C83A-123A-90F3846F0E7D}"/>
              </a:ext>
            </a:extLst>
          </p:cNvPr>
          <p:cNvSpPr txBox="1"/>
          <p:nvPr/>
        </p:nvSpPr>
        <p:spPr>
          <a:xfrm>
            <a:off x="5106853" y="1694721"/>
            <a:ext cx="1978293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0" dirty="0"/>
              <a:t>3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0171568-C75C-EBF4-2491-2E2111C80F31}"/>
              </a:ext>
            </a:extLst>
          </p:cNvPr>
          <p:cNvSpPr txBox="1"/>
          <p:nvPr/>
        </p:nvSpPr>
        <p:spPr>
          <a:xfrm>
            <a:off x="7480786" y="1690062"/>
            <a:ext cx="2297151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0" dirty="0"/>
              <a:t>4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F9E05B2-0E62-B220-3423-FD587B62A390}"/>
              </a:ext>
            </a:extLst>
          </p:cNvPr>
          <p:cNvSpPr txBox="1"/>
          <p:nvPr/>
        </p:nvSpPr>
        <p:spPr>
          <a:xfrm>
            <a:off x="9883291" y="1694721"/>
            <a:ext cx="1771996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0" dirty="0"/>
              <a:t>5</a:t>
            </a:r>
          </a:p>
        </p:txBody>
      </p:sp>
      <p:pic>
        <p:nvPicPr>
          <p:cNvPr id="43" name="Audio 42">
            <a:extLst>
              <a:ext uri="{FF2B5EF4-FFF2-40B4-BE49-F238E27FC236}">
                <a16:creationId xmlns:a16="http://schemas.microsoft.com/office/drawing/2014/main" id="{65D707BE-BEEB-1548-7900-10511C67A80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0648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1877"/>
    </mc:Choice>
    <mc:Fallback xmlns="">
      <p:transition spd="slow" advClick="0" advTm="1187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6" presetClass="emph" presetSubtype="0" fill="remove" grpId="0" nodeType="afterEffect">
                                  <p:stCondLst>
                                    <p:cond delay="3500"/>
                                  </p:stCondLst>
                                  <p:childTnLst>
                                    <p:animScale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15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500"/>
                            </p:stCondLst>
                            <p:childTnLst>
                              <p:par>
                                <p:cTn id="14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15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15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500"/>
                            </p:stCondLst>
                            <p:childTnLst>
                              <p:par>
                                <p:cTn id="20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15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3"/>
                </p:tgtEl>
              </p:cMediaNode>
            </p:audio>
          </p:childTnLst>
        </p:cTn>
      </p:par>
    </p:tnLst>
    <p:bldLst>
      <p:bldP spid="2" grpId="0"/>
      <p:bldP spid="5" grpId="0"/>
      <p:bldP spid="7" grpId="0"/>
      <p:bldP spid="8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21F243-DFBF-DAA3-B908-097F5C0A64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E57609-EC01-74FA-F66C-4BD065CC35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6713" y="1667439"/>
            <a:ext cx="2217638" cy="3471383"/>
          </a:xfrm>
        </p:spPr>
        <p:txBody>
          <a:bodyPr>
            <a:noAutofit/>
          </a:bodyPr>
          <a:lstStyle/>
          <a:p>
            <a:r>
              <a:rPr lang="en-US" sz="22000" dirty="0"/>
              <a:t>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21EE905-677F-99B6-DA4D-D95201274F89}"/>
              </a:ext>
            </a:extLst>
          </p:cNvPr>
          <p:cNvSpPr txBox="1"/>
          <p:nvPr/>
        </p:nvSpPr>
        <p:spPr>
          <a:xfrm>
            <a:off x="2754351" y="1676756"/>
            <a:ext cx="1729893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0" dirty="0"/>
              <a:t>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1A0762C-E4A6-77AC-BE3F-AE2C45C1C7A3}"/>
              </a:ext>
            </a:extLst>
          </p:cNvPr>
          <p:cNvSpPr txBox="1"/>
          <p:nvPr/>
        </p:nvSpPr>
        <p:spPr>
          <a:xfrm>
            <a:off x="5106853" y="1694721"/>
            <a:ext cx="1978293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0" dirty="0"/>
              <a:t>3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CF2A481-FF13-D34D-0BBE-187C99CBCF4C}"/>
              </a:ext>
            </a:extLst>
          </p:cNvPr>
          <p:cNvSpPr txBox="1"/>
          <p:nvPr/>
        </p:nvSpPr>
        <p:spPr>
          <a:xfrm>
            <a:off x="7480786" y="1690062"/>
            <a:ext cx="2297151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0" dirty="0"/>
              <a:t>4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AD5138D-3FDA-19F9-1E09-6381C8A1CADC}"/>
              </a:ext>
            </a:extLst>
          </p:cNvPr>
          <p:cNvSpPr txBox="1"/>
          <p:nvPr/>
        </p:nvSpPr>
        <p:spPr>
          <a:xfrm>
            <a:off x="9883291" y="1694721"/>
            <a:ext cx="1771996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0" dirty="0"/>
              <a:t>5</a:t>
            </a:r>
          </a:p>
        </p:txBody>
      </p:sp>
      <p:pic>
        <p:nvPicPr>
          <p:cNvPr id="25" name="Audio 24">
            <a:extLst>
              <a:ext uri="{FF2B5EF4-FFF2-40B4-BE49-F238E27FC236}">
                <a16:creationId xmlns:a16="http://schemas.microsoft.com/office/drawing/2014/main" id="{1EC463D6-8390-FC3E-18A6-9919F405700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9965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1556"/>
    </mc:Choice>
    <mc:Fallback xmlns="">
      <p:transition spd="slow" advClick="0" advTm="1155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6" presetClass="emph" presetSubtype="0" fill="remove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animScale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500"/>
                            </p:stCondLst>
                            <p:childTnLst>
                              <p:par>
                                <p:cTn id="11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15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15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15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0"/>
                            </p:stCondLst>
                            <p:childTnLst>
                              <p:par>
                                <p:cTn id="20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15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"/>
                </p:tgtEl>
              </p:cMediaNode>
            </p:audio>
          </p:childTnLst>
        </p:cTn>
      </p:par>
    </p:tnLst>
    <p:bldLst>
      <p:bldP spid="2" grpId="0"/>
      <p:bldP spid="5" grpId="0"/>
      <p:bldP spid="7" grpId="0"/>
      <p:bldP spid="8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6366D2-92EA-5FA9-30DC-CE931D113C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6CC589-A047-18B5-2007-F560C85893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6713" y="1676756"/>
            <a:ext cx="2217638" cy="3471383"/>
          </a:xfrm>
        </p:spPr>
        <p:txBody>
          <a:bodyPr>
            <a:noAutofit/>
          </a:bodyPr>
          <a:lstStyle/>
          <a:p>
            <a:r>
              <a:rPr lang="en-US" sz="22000" dirty="0"/>
              <a:t>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A1CC754-760C-32E4-61DC-70A1059A3EAD}"/>
              </a:ext>
            </a:extLst>
          </p:cNvPr>
          <p:cNvSpPr txBox="1"/>
          <p:nvPr/>
        </p:nvSpPr>
        <p:spPr>
          <a:xfrm>
            <a:off x="2754351" y="1676756"/>
            <a:ext cx="1729893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0" dirty="0"/>
              <a:t>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FD3DC22-9DBF-E90F-285B-97E9A04C4ACB}"/>
              </a:ext>
            </a:extLst>
          </p:cNvPr>
          <p:cNvSpPr txBox="1"/>
          <p:nvPr/>
        </p:nvSpPr>
        <p:spPr>
          <a:xfrm>
            <a:off x="5106853" y="1694721"/>
            <a:ext cx="1978293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0" dirty="0"/>
              <a:t>3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B748AFB-9F09-99D8-DD60-9DF587022ED5}"/>
              </a:ext>
            </a:extLst>
          </p:cNvPr>
          <p:cNvSpPr txBox="1"/>
          <p:nvPr/>
        </p:nvSpPr>
        <p:spPr>
          <a:xfrm>
            <a:off x="7480786" y="1690062"/>
            <a:ext cx="2297151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0" dirty="0"/>
              <a:t>4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408E432-71D5-A8AB-D9C5-2030F42634F2}"/>
              </a:ext>
            </a:extLst>
          </p:cNvPr>
          <p:cNvSpPr txBox="1"/>
          <p:nvPr/>
        </p:nvSpPr>
        <p:spPr>
          <a:xfrm>
            <a:off x="9883291" y="1694721"/>
            <a:ext cx="1771996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0" dirty="0"/>
              <a:t>5</a:t>
            </a:r>
          </a:p>
        </p:txBody>
      </p:sp>
      <p:pic>
        <p:nvPicPr>
          <p:cNvPr id="26" name="Audio 25">
            <a:extLst>
              <a:ext uri="{FF2B5EF4-FFF2-40B4-BE49-F238E27FC236}">
                <a16:creationId xmlns:a16="http://schemas.microsoft.com/office/drawing/2014/main" id="{F0154179-A6A7-6F3F-EAAA-E3475E3F358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7599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2044"/>
    </mc:Choice>
    <mc:Fallback xmlns="">
      <p:transition spd="slow" advClick="0" advTm="1204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6" presetClass="emph" presetSubtype="0" fill="remove" grpId="0" nodeType="afterEffect">
                                  <p:stCondLst>
                                    <p:cond delay="3500"/>
                                  </p:stCondLst>
                                  <p:childTnLst>
                                    <p:animScale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15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500"/>
                            </p:stCondLst>
                            <p:childTnLst>
                              <p:par>
                                <p:cTn id="14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15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15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500"/>
                            </p:stCondLst>
                            <p:childTnLst>
                              <p:par>
                                <p:cTn id="20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15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"/>
                </p:tgtEl>
              </p:cMediaNode>
            </p:audio>
          </p:childTnLst>
        </p:cTn>
      </p:par>
    </p:tnLst>
    <p:bldLst>
      <p:bldP spid="2" grpId="0"/>
      <p:bldP spid="5" grpId="0"/>
      <p:bldP spid="7" grpId="0"/>
      <p:bldP spid="8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6C37E3-9F74-9133-1317-A124D9E71D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77C92A-FBE8-14B4-7815-BF42331808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6713" y="1667439"/>
            <a:ext cx="2217638" cy="3471383"/>
          </a:xfrm>
        </p:spPr>
        <p:txBody>
          <a:bodyPr>
            <a:noAutofit/>
          </a:bodyPr>
          <a:lstStyle/>
          <a:p>
            <a:r>
              <a:rPr lang="en-US" sz="22000" dirty="0"/>
              <a:t>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DF49AD7-51FD-9452-3272-D2FAC7C6484E}"/>
              </a:ext>
            </a:extLst>
          </p:cNvPr>
          <p:cNvSpPr txBox="1"/>
          <p:nvPr/>
        </p:nvSpPr>
        <p:spPr>
          <a:xfrm>
            <a:off x="2754351" y="1676756"/>
            <a:ext cx="1729893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0" dirty="0"/>
              <a:t>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E92C459-DB66-C4DD-1DA7-9A59EE032DD8}"/>
              </a:ext>
            </a:extLst>
          </p:cNvPr>
          <p:cNvSpPr txBox="1"/>
          <p:nvPr/>
        </p:nvSpPr>
        <p:spPr>
          <a:xfrm>
            <a:off x="5106853" y="1694721"/>
            <a:ext cx="1978293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0" dirty="0"/>
              <a:t>3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54993EC-EAF3-F397-F09A-4071AC11695F}"/>
              </a:ext>
            </a:extLst>
          </p:cNvPr>
          <p:cNvSpPr txBox="1"/>
          <p:nvPr/>
        </p:nvSpPr>
        <p:spPr>
          <a:xfrm>
            <a:off x="7480786" y="1690062"/>
            <a:ext cx="2297151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0" dirty="0"/>
              <a:t>4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3A9AA83-DB5E-2E6C-CFE0-BB7EE1780CCB}"/>
              </a:ext>
            </a:extLst>
          </p:cNvPr>
          <p:cNvSpPr txBox="1"/>
          <p:nvPr/>
        </p:nvSpPr>
        <p:spPr>
          <a:xfrm>
            <a:off x="9883291" y="1694721"/>
            <a:ext cx="1771996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0" dirty="0"/>
              <a:t>5</a:t>
            </a:r>
          </a:p>
        </p:txBody>
      </p:sp>
      <p:pic>
        <p:nvPicPr>
          <p:cNvPr id="22" name="Audio 21">
            <a:extLst>
              <a:ext uri="{FF2B5EF4-FFF2-40B4-BE49-F238E27FC236}">
                <a16:creationId xmlns:a16="http://schemas.microsoft.com/office/drawing/2014/main" id="{7AE43E80-41B9-4F8E-511F-444329897A8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987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2478"/>
    </mc:Choice>
    <mc:Fallback xmlns="">
      <p:transition spd="slow" advClick="0" advTm="1247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6" presetClass="emph" presetSubtype="0" fill="remove" grpId="0" nodeType="afterEffect">
                                  <p:stCondLst>
                                    <p:cond delay="3500"/>
                                  </p:stCondLst>
                                  <p:childTnLst>
                                    <p:animScale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15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500"/>
                            </p:stCondLst>
                            <p:childTnLst>
                              <p:par>
                                <p:cTn id="14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15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15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500"/>
                            </p:stCondLst>
                            <p:childTnLst>
                              <p:par>
                                <p:cTn id="20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15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"/>
                </p:tgtEl>
              </p:cMediaNode>
            </p:audio>
          </p:childTnLst>
        </p:cTn>
      </p:par>
    </p:tnLst>
    <p:bldLst>
      <p:bldP spid="2" grpId="0"/>
      <p:bldP spid="5" grpId="0"/>
      <p:bldP spid="7" grpId="0"/>
      <p:bldP spid="8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FECB08-EE63-CADC-9722-A51DC9AE3F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B97DF4-05E5-578B-9DF4-9455438FBF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6713" y="1667439"/>
            <a:ext cx="2217638" cy="3471383"/>
          </a:xfrm>
        </p:spPr>
        <p:txBody>
          <a:bodyPr>
            <a:noAutofit/>
          </a:bodyPr>
          <a:lstStyle/>
          <a:p>
            <a:r>
              <a:rPr lang="en-US" sz="22000" dirty="0"/>
              <a:t>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763861-E64E-B237-7ECF-9B1EE52C7834}"/>
              </a:ext>
            </a:extLst>
          </p:cNvPr>
          <p:cNvSpPr txBox="1"/>
          <p:nvPr/>
        </p:nvSpPr>
        <p:spPr>
          <a:xfrm>
            <a:off x="2754351" y="1676756"/>
            <a:ext cx="1729893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0" dirty="0"/>
              <a:t>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1FAFF98-2D48-F743-F8D5-5832357485EC}"/>
              </a:ext>
            </a:extLst>
          </p:cNvPr>
          <p:cNvSpPr txBox="1"/>
          <p:nvPr/>
        </p:nvSpPr>
        <p:spPr>
          <a:xfrm>
            <a:off x="5106853" y="1694721"/>
            <a:ext cx="1978293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0" dirty="0"/>
              <a:t>3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11C6C71-7FCA-1A55-024D-114D2BE2E8A0}"/>
              </a:ext>
            </a:extLst>
          </p:cNvPr>
          <p:cNvSpPr txBox="1"/>
          <p:nvPr/>
        </p:nvSpPr>
        <p:spPr>
          <a:xfrm>
            <a:off x="7480786" y="1690062"/>
            <a:ext cx="2297151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0" dirty="0"/>
              <a:t>4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F776350-2A78-19D1-AD94-193FA82B2A3F}"/>
              </a:ext>
            </a:extLst>
          </p:cNvPr>
          <p:cNvSpPr txBox="1"/>
          <p:nvPr/>
        </p:nvSpPr>
        <p:spPr>
          <a:xfrm>
            <a:off x="9883291" y="1694721"/>
            <a:ext cx="1771996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0" dirty="0"/>
              <a:t>5</a:t>
            </a:r>
          </a:p>
        </p:txBody>
      </p:sp>
      <p:pic>
        <p:nvPicPr>
          <p:cNvPr id="23" name="Audio 22">
            <a:extLst>
              <a:ext uri="{FF2B5EF4-FFF2-40B4-BE49-F238E27FC236}">
                <a16:creationId xmlns:a16="http://schemas.microsoft.com/office/drawing/2014/main" id="{86310B6A-F881-5B92-D1D9-276720A92FE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4265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2847"/>
    </mc:Choice>
    <mc:Fallback xmlns="">
      <p:transition spd="slow" advClick="0" advTm="1284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6" presetClass="emph" presetSubtype="0" fill="remove" grpId="0" nodeType="afterEffect">
                                  <p:stCondLst>
                                    <p:cond delay="3500"/>
                                  </p:stCondLst>
                                  <p:childTnLst>
                                    <p:animScale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15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500"/>
                            </p:stCondLst>
                            <p:childTnLst>
                              <p:par>
                                <p:cTn id="14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15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15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500"/>
                            </p:stCondLst>
                            <p:childTnLst>
                              <p:par>
                                <p:cTn id="20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15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</p:childTnLst>
        </p:cTn>
      </p:par>
    </p:tnLst>
    <p:bldLst>
      <p:bldP spid="2" grpId="0"/>
      <p:bldP spid="5" grpId="0"/>
      <p:bldP spid="7" grpId="0"/>
      <p:bldP spid="8" grpId="0"/>
      <p:bldP spid="10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1094</TotalTime>
  <Words>33</Words>
  <Application>Microsoft Office PowerPoint</Application>
  <PresentationFormat>Widescreen</PresentationFormat>
  <Paragraphs>26</Paragraphs>
  <Slides>6</Slides>
  <Notes>0</Notes>
  <HiddenSlides>0</HiddenSlides>
  <MMClips>5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Aptos</vt:lpstr>
      <vt:lpstr>Aptos Display</vt:lpstr>
      <vt:lpstr>Arial</vt:lpstr>
      <vt:lpstr>Office Theme</vt:lpstr>
      <vt:lpstr>Oral Counting to 5  Lesson 1-5</vt:lpstr>
      <vt:lpstr>1</vt:lpstr>
      <vt:lpstr>1</vt:lpstr>
      <vt:lpstr>1</vt:lpstr>
      <vt:lpstr>1</vt:lpstr>
      <vt:lpstr>1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Oral Counting to 5  Lesson 1-5</dc:title>
  <dc:creator>Guilfoyle, Jayce</dc:creator>
  <cp:lastModifiedBy>Poncy, Brian</cp:lastModifiedBy>
  <cp:revision>3</cp:revision>
  <dcterms:created xsi:type="dcterms:W3CDTF">2025-04-14T14:58:04Z</dcterms:created>
  <dcterms:modified xsi:type="dcterms:W3CDTF">2025-06-13T06:36:26Z</dcterms:modified>
</cp:coreProperties>
</file>