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19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2E76ABA3-5F0F-4793-8EB2-5515D18ED4C4}"/>
    <pc:docChg chg="addSld delSld modSld">
      <pc:chgData name="Poncy, Brian" userId="002c98f0-3707-44e7-b27e-58ac2885d61f" providerId="ADAL" clId="{2E76ABA3-5F0F-4793-8EB2-5515D18ED4C4}" dt="2025-06-13T06:36:42.843" v="5" actId="2696"/>
      <pc:docMkLst>
        <pc:docMk/>
      </pc:docMkLst>
      <pc:sldChg chg="add del">
        <pc:chgData name="Poncy, Brian" userId="002c98f0-3707-44e7-b27e-58ac2885d61f" providerId="ADAL" clId="{2E76ABA3-5F0F-4793-8EB2-5515D18ED4C4}" dt="2025-06-13T06:36:42.843" v="5" actId="2696"/>
        <pc:sldMkLst>
          <pc:docMk/>
          <pc:sldMk cId="165918438" sldId="263"/>
        </pc:sldMkLst>
      </pc:sldChg>
      <pc:sldChg chg="modSp add">
        <pc:chgData name="Poncy, Brian" userId="002c98f0-3707-44e7-b27e-58ac2885d61f" providerId="ADAL" clId="{2E76ABA3-5F0F-4793-8EB2-5515D18ED4C4}" dt="2025-06-13T06:36:41.088" v="4" actId="20577"/>
        <pc:sldMkLst>
          <pc:docMk/>
          <pc:sldMk cId="2076308490" sldId="336"/>
        </pc:sldMkLst>
        <pc:spChg chg="mod">
          <ac:chgData name="Poncy, Brian" userId="002c98f0-3707-44e7-b27e-58ac2885d61f" providerId="ADAL" clId="{2E76ABA3-5F0F-4793-8EB2-5515D18ED4C4}" dt="2025-06-13T06:36:41.088" v="4" actId="20577"/>
          <ac:spMkLst>
            <pc:docMk/>
            <pc:sldMk cId="2076308490" sldId="336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D6C53-286F-B6F2-49FF-11A79730F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53A244-C90C-55FA-8763-78216E99EE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B4983-09BC-D60E-81F7-69068453B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D0711-14F3-CACD-9941-2C2E8E9D0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2620C-A105-AAC7-DFF2-07CD8428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39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DF43E-69F3-9AD0-998F-9DDB21B43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8FB698-06CF-B8EF-4848-560CF4081C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9C9E0-6332-DACE-569B-CCC071AA6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C050C-A2B1-B713-7668-8ED0729AC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C05CC-8A62-75E6-B7BA-509722C90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68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E1FB66-515D-403F-3081-E6C3744AB7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4A4E15-8FA3-A31C-E365-44A1C499D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74FB0-763B-D556-CA47-EA37175C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2E7E6-8978-D0AB-8039-B8995B3F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FDF6F-DBCF-1C88-0CD7-A22589489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DDA00-E7AF-066F-4C6F-41C6D6B5D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89DF1-56A3-FD6F-E170-789B35CB9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28B3F-A213-D93C-C247-3F4C74D16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2DA8E-94DD-8D1E-4D51-DDBD3AAE2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4869B-5101-82E9-3146-8A2023C4D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9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B6533-02EE-E43F-596F-E8B2416D8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D3FB5-70EF-D37A-E0E9-01247CC30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4F44C-E42C-D6DD-B446-AF50CA240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07E19-6958-76A8-A1A1-5DCAE707D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B33AB-0A3D-2157-FF5D-71464EF10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988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0FA2A-5588-49AB-B2E0-B17232934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67AED-8CDD-21EB-F859-B26BE25BBC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163D9E-C93A-99A5-53EA-1B583B619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82D701-8953-CE79-5E31-F409B04FE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4763A-4EED-A6BA-221A-F5042AB7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5A9AB2-C501-81EC-C734-F5F5591EE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44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24647-4846-84E5-9D9A-6B04B4401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98E1B-842F-8016-47F1-976613821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742C90-9379-037F-BF66-89A0A23AE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E3F9E2-0E98-E343-88E4-D2486FE3B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CA8BCD-25E6-5C92-C18F-FE95CAF61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3AEC0A-A019-76F2-B1F1-9B5EFF80B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2308DF-D78F-13C9-46BC-F605AFFFC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04BAF8-5D16-228E-D4F2-528DB7D6B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5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1A892-6233-5196-0AAD-BE7F84209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772CED-75BD-E3D0-1BE4-20453D6ED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0BDBF8-C032-F7E6-94AD-CD7E91F70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B8CB0B-3EA8-0394-9095-C628AB41B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6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4E6D74-8F37-D142-47FA-D147323D1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86F796-BBFF-A361-BF6E-0EF6EEA57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EF025-11DE-5DB6-5606-B6ED34B80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3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C6C4D-0642-2A73-398B-60140A24B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90037-87E8-94E3-11BF-79F06B97A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46109C-82F0-BA74-79FB-4488262E5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5D1038-E38A-D007-15B0-B2275EC47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365F20-7998-43B8-77BD-364F624F8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94C673-4D37-C160-6BC7-4F8B150F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7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979D9-9533-119C-83D5-D21C1B038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32DE46-7EA3-1C38-64DA-2B4BA3E22E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78EA2E-3C3E-F428-39E6-46F3D2341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55EB9A-DA5B-668B-72EB-057A8361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24A3A-7AFE-3780-5673-FA1FDDFBA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92A02-BC17-61E6-912A-907CD96EA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2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99A865-ADC0-1BF4-C4EA-2C15FC73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75E9A1-E3CB-0B86-DE88-F531BE1F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99BD2-AD62-9029-F5F4-914CA8AE8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702B7A-FBE6-644A-A7F7-D0045A5982EB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F9F70-7EA9-DC5C-DBAB-665EFB5896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C727B-6196-5D7A-7BBA-BE48A210D0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DBBDE6-3790-C64E-88FE-E41B7AE17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03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Oral Counting to 15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Lesson 11-15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03B66-07B5-A069-AA8C-E6F974C1BA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089" y="0"/>
            <a:ext cx="2217638" cy="3471383"/>
          </a:xfrm>
        </p:spPr>
        <p:txBody>
          <a:bodyPr>
            <a:noAutofit/>
          </a:bodyPr>
          <a:lstStyle/>
          <a:p>
            <a:r>
              <a:rPr lang="en-US" sz="20500" dirty="0"/>
              <a:t>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8EB67D-304B-AF5F-4343-FAA228CE9048}"/>
              </a:ext>
            </a:extLst>
          </p:cNvPr>
          <p:cNvSpPr txBox="1"/>
          <p:nvPr/>
        </p:nvSpPr>
        <p:spPr>
          <a:xfrm>
            <a:off x="2970595" y="244618"/>
            <a:ext cx="1089767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dirty="0"/>
              <a:t>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7EC525-F845-C83A-123A-90F3846F0E7D}"/>
              </a:ext>
            </a:extLst>
          </p:cNvPr>
          <p:cNvSpPr txBox="1"/>
          <p:nvPr/>
        </p:nvSpPr>
        <p:spPr>
          <a:xfrm>
            <a:off x="5302786" y="244618"/>
            <a:ext cx="151927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dirty="0"/>
              <a:t>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71568-C75C-EBF4-2491-2E2111C80F31}"/>
              </a:ext>
            </a:extLst>
          </p:cNvPr>
          <p:cNvSpPr txBox="1"/>
          <p:nvPr/>
        </p:nvSpPr>
        <p:spPr>
          <a:xfrm>
            <a:off x="7732907" y="244641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dirty="0"/>
              <a:t>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E05B2-0E62-B220-3423-FD587B62A390}"/>
              </a:ext>
            </a:extLst>
          </p:cNvPr>
          <p:cNvSpPr txBox="1"/>
          <p:nvPr/>
        </p:nvSpPr>
        <p:spPr>
          <a:xfrm>
            <a:off x="9488022" y="249041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2500" dirty="0"/>
              <a:t>10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063ED90-7E57-06B1-156F-78BAE8FE5D32}"/>
              </a:ext>
            </a:extLst>
          </p:cNvPr>
          <p:cNvSpPr txBox="1">
            <a:spLocks/>
          </p:cNvSpPr>
          <p:nvPr/>
        </p:nvSpPr>
        <p:spPr>
          <a:xfrm>
            <a:off x="-248987" y="2728955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5A09CB-19B0-A4AE-7168-68D674316078}"/>
              </a:ext>
            </a:extLst>
          </p:cNvPr>
          <p:cNvSpPr txBox="1"/>
          <p:nvPr/>
        </p:nvSpPr>
        <p:spPr>
          <a:xfrm>
            <a:off x="2305247" y="2975770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5314B7-541B-0615-F825-E502359FFC9C}"/>
              </a:ext>
            </a:extLst>
          </p:cNvPr>
          <p:cNvSpPr txBox="1"/>
          <p:nvPr/>
        </p:nvSpPr>
        <p:spPr>
          <a:xfrm>
            <a:off x="4742314" y="2974690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13BAE9-65AF-0010-EE72-B025EFFA9174}"/>
              </a:ext>
            </a:extLst>
          </p:cNvPr>
          <p:cNvSpPr txBox="1"/>
          <p:nvPr/>
        </p:nvSpPr>
        <p:spPr>
          <a:xfrm>
            <a:off x="7190871" y="2970998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A48559-655A-06C7-FEAE-39EB155F1C12}"/>
              </a:ext>
            </a:extLst>
          </p:cNvPr>
          <p:cNvSpPr txBox="1"/>
          <p:nvPr/>
        </p:nvSpPr>
        <p:spPr>
          <a:xfrm>
            <a:off x="9568985" y="2970997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15</a:t>
            </a:r>
          </a:p>
        </p:txBody>
      </p:sp>
      <p:pic>
        <p:nvPicPr>
          <p:cNvPr id="15" name="Audio 14">
            <a:extLst>
              <a:ext uri="{FF2B5EF4-FFF2-40B4-BE49-F238E27FC236}">
                <a16:creationId xmlns:a16="http://schemas.microsoft.com/office/drawing/2014/main" id="{AE5C2B88-50D7-0D71-5548-171E50B3057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258"/>
    </mc:Choice>
    <mc:Fallback xmlns="">
      <p:transition spd="slow" advClick="0" advTm="202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  <p:bldP spid="4" grpId="0"/>
      <p:bldP spid="6" grpId="0"/>
      <p:bldP spid="9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E76F7-2F5E-EDD0-4A59-146D805FE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397D343-D640-F554-EFEF-F7C3367D85EE}"/>
              </a:ext>
            </a:extLst>
          </p:cNvPr>
          <p:cNvSpPr txBox="1">
            <a:spLocks/>
          </p:cNvSpPr>
          <p:nvPr/>
        </p:nvSpPr>
        <p:spPr>
          <a:xfrm>
            <a:off x="91204" y="1666307"/>
            <a:ext cx="2074127" cy="32404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295442-FEF1-4156-0B4C-71429EB1094F}"/>
              </a:ext>
            </a:extLst>
          </p:cNvPr>
          <p:cNvSpPr txBox="1"/>
          <p:nvPr/>
        </p:nvSpPr>
        <p:spPr>
          <a:xfrm>
            <a:off x="2305247" y="1671080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8E75C5-772C-4EC8-69E0-5AEB56B1209F}"/>
              </a:ext>
            </a:extLst>
          </p:cNvPr>
          <p:cNvSpPr txBox="1"/>
          <p:nvPr/>
        </p:nvSpPr>
        <p:spPr>
          <a:xfrm>
            <a:off x="4742314" y="1670000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144250-37E1-5FEC-D888-9CADCA8E1E08}"/>
              </a:ext>
            </a:extLst>
          </p:cNvPr>
          <p:cNvSpPr txBox="1"/>
          <p:nvPr/>
        </p:nvSpPr>
        <p:spPr>
          <a:xfrm>
            <a:off x="7190871" y="1666308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2E0BB7-5EF0-3923-2572-52290CC729B3}"/>
              </a:ext>
            </a:extLst>
          </p:cNvPr>
          <p:cNvSpPr txBox="1"/>
          <p:nvPr/>
        </p:nvSpPr>
        <p:spPr>
          <a:xfrm>
            <a:off x="9568985" y="1666307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15</a:t>
            </a:r>
          </a:p>
        </p:txBody>
      </p:sp>
      <p:pic>
        <p:nvPicPr>
          <p:cNvPr id="20" name="Audio 19">
            <a:extLst>
              <a:ext uri="{FF2B5EF4-FFF2-40B4-BE49-F238E27FC236}">
                <a16:creationId xmlns:a16="http://schemas.microsoft.com/office/drawing/2014/main" id="{DB2CBCF8-11A8-CADD-571F-DA0A298648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6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409"/>
    </mc:Choice>
    <mc:Fallback xmlns="">
      <p:transition spd="slow" advClick="0" advTm="124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FE627-B342-C828-546C-79C7C6E16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1C40BFB-8E3F-FA23-415C-DF88A60E86CA}"/>
              </a:ext>
            </a:extLst>
          </p:cNvPr>
          <p:cNvSpPr txBox="1">
            <a:spLocks/>
          </p:cNvSpPr>
          <p:nvPr/>
        </p:nvSpPr>
        <p:spPr>
          <a:xfrm>
            <a:off x="91204" y="1666307"/>
            <a:ext cx="2074127" cy="32404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9BE7F7-E8FB-DE43-EDD8-C51DE90A3CDF}"/>
              </a:ext>
            </a:extLst>
          </p:cNvPr>
          <p:cNvSpPr txBox="1"/>
          <p:nvPr/>
        </p:nvSpPr>
        <p:spPr>
          <a:xfrm>
            <a:off x="2305247" y="1671080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450419-4B11-2D07-6298-42081DABE652}"/>
              </a:ext>
            </a:extLst>
          </p:cNvPr>
          <p:cNvSpPr txBox="1"/>
          <p:nvPr/>
        </p:nvSpPr>
        <p:spPr>
          <a:xfrm>
            <a:off x="4742314" y="1670000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79140E-3F43-6F0E-0A2B-44B26BB13DD6}"/>
              </a:ext>
            </a:extLst>
          </p:cNvPr>
          <p:cNvSpPr txBox="1"/>
          <p:nvPr/>
        </p:nvSpPr>
        <p:spPr>
          <a:xfrm>
            <a:off x="7190871" y="1666308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2F4410-2B46-1B77-0FAF-F93C26595FDA}"/>
              </a:ext>
            </a:extLst>
          </p:cNvPr>
          <p:cNvSpPr txBox="1"/>
          <p:nvPr/>
        </p:nvSpPr>
        <p:spPr>
          <a:xfrm>
            <a:off x="9568985" y="1666307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15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C4606FDC-76F7-23BA-C2AA-2C41E6B0E8C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748.3536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3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876"/>
    </mc:Choice>
    <mc:Fallback xmlns="">
      <p:transition spd="slow" advClick="0" advTm="138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A9C40-962C-32CD-1EF1-8AF01996C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4850028-6F63-5FF2-94EB-E52F3721C95E}"/>
              </a:ext>
            </a:extLst>
          </p:cNvPr>
          <p:cNvSpPr txBox="1">
            <a:spLocks/>
          </p:cNvSpPr>
          <p:nvPr/>
        </p:nvSpPr>
        <p:spPr>
          <a:xfrm>
            <a:off x="91204" y="1666307"/>
            <a:ext cx="2074127" cy="32404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A44FAF-9CB5-7749-1F07-84807A918160}"/>
              </a:ext>
            </a:extLst>
          </p:cNvPr>
          <p:cNvSpPr txBox="1"/>
          <p:nvPr/>
        </p:nvSpPr>
        <p:spPr>
          <a:xfrm>
            <a:off x="2305247" y="1671080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D182FF-731E-3DD2-1DC6-DF08FB7C939D}"/>
              </a:ext>
            </a:extLst>
          </p:cNvPr>
          <p:cNvSpPr txBox="1"/>
          <p:nvPr/>
        </p:nvSpPr>
        <p:spPr>
          <a:xfrm>
            <a:off x="4742314" y="1670000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9159C8-61BF-9B56-0D21-ECBC2F0AD5AC}"/>
              </a:ext>
            </a:extLst>
          </p:cNvPr>
          <p:cNvSpPr txBox="1"/>
          <p:nvPr/>
        </p:nvSpPr>
        <p:spPr>
          <a:xfrm>
            <a:off x="7190871" y="1666308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79BB49-568F-C8B4-9185-2989E3EEA539}"/>
              </a:ext>
            </a:extLst>
          </p:cNvPr>
          <p:cNvSpPr txBox="1"/>
          <p:nvPr/>
        </p:nvSpPr>
        <p:spPr>
          <a:xfrm>
            <a:off x="9568985" y="1666307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15</a:t>
            </a:r>
          </a:p>
        </p:txBody>
      </p:sp>
      <p:pic>
        <p:nvPicPr>
          <p:cNvPr id="17" name="Audio 16">
            <a:extLst>
              <a:ext uri="{FF2B5EF4-FFF2-40B4-BE49-F238E27FC236}">
                <a16:creationId xmlns:a16="http://schemas.microsoft.com/office/drawing/2014/main" id="{B4DF0B26-0EEB-EAC6-195E-E86287A0AB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10"/>
    </mc:Choice>
    <mc:Fallback xmlns="">
      <p:transition spd="slow" advTm="117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1C640-9028-B9A6-9A3A-F5386BBAA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00AB96E-627B-A942-C4F0-4101F6AD9801}"/>
              </a:ext>
            </a:extLst>
          </p:cNvPr>
          <p:cNvSpPr txBox="1">
            <a:spLocks/>
          </p:cNvSpPr>
          <p:nvPr/>
        </p:nvSpPr>
        <p:spPr>
          <a:xfrm>
            <a:off x="91204" y="1666307"/>
            <a:ext cx="2074127" cy="32404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A0B445-8718-3EAB-F252-BF51B393FF40}"/>
              </a:ext>
            </a:extLst>
          </p:cNvPr>
          <p:cNvSpPr txBox="1"/>
          <p:nvPr/>
        </p:nvSpPr>
        <p:spPr>
          <a:xfrm>
            <a:off x="2305247" y="1671080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DEAD2C-DC80-9F72-7179-0DDEE999DACC}"/>
              </a:ext>
            </a:extLst>
          </p:cNvPr>
          <p:cNvSpPr txBox="1"/>
          <p:nvPr/>
        </p:nvSpPr>
        <p:spPr>
          <a:xfrm>
            <a:off x="4742314" y="1670000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7CE0AD-81DD-0B0A-2643-E5ECEB817A2F}"/>
              </a:ext>
            </a:extLst>
          </p:cNvPr>
          <p:cNvSpPr txBox="1"/>
          <p:nvPr/>
        </p:nvSpPr>
        <p:spPr>
          <a:xfrm>
            <a:off x="7190871" y="1666308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1B9435-B262-BD91-B93C-7A186D21524F}"/>
              </a:ext>
            </a:extLst>
          </p:cNvPr>
          <p:cNvSpPr txBox="1"/>
          <p:nvPr/>
        </p:nvSpPr>
        <p:spPr>
          <a:xfrm>
            <a:off x="9568985" y="1666307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15</a:t>
            </a:r>
          </a:p>
        </p:txBody>
      </p:sp>
      <p:pic>
        <p:nvPicPr>
          <p:cNvPr id="14" name="Audio 13">
            <a:extLst>
              <a:ext uri="{FF2B5EF4-FFF2-40B4-BE49-F238E27FC236}">
                <a16:creationId xmlns:a16="http://schemas.microsoft.com/office/drawing/2014/main" id="{2E3D39A5-2522-EE4D-F997-6EA4E4D29B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6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71"/>
    </mc:Choice>
    <mc:Fallback xmlns="">
      <p:transition spd="slow" advTm="118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4" grpId="0"/>
      <p:bldP spid="6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576CC-1E65-2832-FD2F-607453C3B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BB03D-2111-4E91-1AAA-75623FF32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089" y="0"/>
            <a:ext cx="2217638" cy="3471383"/>
          </a:xfrm>
        </p:spPr>
        <p:txBody>
          <a:bodyPr>
            <a:noAutofit/>
          </a:bodyPr>
          <a:lstStyle/>
          <a:p>
            <a:r>
              <a:rPr lang="en-US" sz="20500" dirty="0"/>
              <a:t>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BA649-30C3-CE23-79C3-E1310C0C8237}"/>
              </a:ext>
            </a:extLst>
          </p:cNvPr>
          <p:cNvSpPr txBox="1"/>
          <p:nvPr/>
        </p:nvSpPr>
        <p:spPr>
          <a:xfrm>
            <a:off x="2970595" y="244618"/>
            <a:ext cx="1089767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dirty="0"/>
              <a:t>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7E401F-3459-958A-C899-8B1D6B0D45D3}"/>
              </a:ext>
            </a:extLst>
          </p:cNvPr>
          <p:cNvSpPr txBox="1"/>
          <p:nvPr/>
        </p:nvSpPr>
        <p:spPr>
          <a:xfrm>
            <a:off x="5302786" y="244618"/>
            <a:ext cx="151927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dirty="0"/>
              <a:t>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0C6B57-9E38-31EA-5F5B-666E2CE50BE8}"/>
              </a:ext>
            </a:extLst>
          </p:cNvPr>
          <p:cNvSpPr txBox="1"/>
          <p:nvPr/>
        </p:nvSpPr>
        <p:spPr>
          <a:xfrm>
            <a:off x="7732907" y="244641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dirty="0"/>
              <a:t>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D7E13B-36EE-1BE4-2516-315DD3C8AF75}"/>
              </a:ext>
            </a:extLst>
          </p:cNvPr>
          <p:cNvSpPr txBox="1"/>
          <p:nvPr/>
        </p:nvSpPr>
        <p:spPr>
          <a:xfrm>
            <a:off x="9488022" y="249041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2500" dirty="0"/>
              <a:t>10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E91FF4-8563-7006-1FC8-8F64C7D863B5}"/>
              </a:ext>
            </a:extLst>
          </p:cNvPr>
          <p:cNvSpPr txBox="1">
            <a:spLocks/>
          </p:cNvSpPr>
          <p:nvPr/>
        </p:nvSpPr>
        <p:spPr>
          <a:xfrm>
            <a:off x="-248987" y="2728955"/>
            <a:ext cx="2697140" cy="347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500" spc="-3500" dirty="0"/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AA247-DD6A-8665-A503-3C0D92E1C9FF}"/>
              </a:ext>
            </a:extLst>
          </p:cNvPr>
          <p:cNvSpPr txBox="1"/>
          <p:nvPr/>
        </p:nvSpPr>
        <p:spPr>
          <a:xfrm>
            <a:off x="2305247" y="2975770"/>
            <a:ext cx="229715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20082A-1509-87C4-3010-AA04DE134AEC}"/>
              </a:ext>
            </a:extLst>
          </p:cNvPr>
          <p:cNvSpPr txBox="1"/>
          <p:nvPr/>
        </p:nvSpPr>
        <p:spPr>
          <a:xfrm>
            <a:off x="4742314" y="2974690"/>
            <a:ext cx="267708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F9838-B0CA-B377-EF9F-982F74F3B3BD}"/>
              </a:ext>
            </a:extLst>
          </p:cNvPr>
          <p:cNvSpPr txBox="1"/>
          <p:nvPr/>
        </p:nvSpPr>
        <p:spPr>
          <a:xfrm>
            <a:off x="7190871" y="2970998"/>
            <a:ext cx="22971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0" spc="-3500" dirty="0"/>
              <a:t>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45A159-02D7-374A-5BB3-5901EE2CA04F}"/>
              </a:ext>
            </a:extLst>
          </p:cNvPr>
          <p:cNvSpPr txBox="1"/>
          <p:nvPr/>
        </p:nvSpPr>
        <p:spPr>
          <a:xfrm>
            <a:off x="9568985" y="2970997"/>
            <a:ext cx="331562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0" spc="-3500" dirty="0"/>
              <a:t>15</a:t>
            </a:r>
          </a:p>
        </p:txBody>
      </p:sp>
      <p:pic>
        <p:nvPicPr>
          <p:cNvPr id="18" name="Audio 17">
            <a:extLst>
              <a:ext uri="{FF2B5EF4-FFF2-40B4-BE49-F238E27FC236}">
                <a16:creationId xmlns:a16="http://schemas.microsoft.com/office/drawing/2014/main" id="{B1737480-AB38-6388-92A8-64A8845633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7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99"/>
    </mc:Choice>
    <mc:Fallback xmlns="">
      <p:transition spd="slow" advTm="194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" grpId="0"/>
      <p:bldP spid="5" grpId="0"/>
      <p:bldP spid="7" grpId="0"/>
      <p:bldP spid="8" grpId="0"/>
      <p:bldP spid="10" grpId="0"/>
      <p:bldP spid="4" grpId="0"/>
      <p:bldP spid="6" grpId="0"/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48</Words>
  <Application>Microsoft Office PowerPoint</Application>
  <PresentationFormat>Widescreen</PresentationFormat>
  <Paragraphs>41</Paragraphs>
  <Slides>7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Oral Counting to 15  Lesson 11-15</vt:lpstr>
      <vt:lpstr>6</vt:lpstr>
      <vt:lpstr>PowerPoint Presentation</vt:lpstr>
      <vt:lpstr>PowerPoint Presentation</vt:lpstr>
      <vt:lpstr>PowerPoint Presentation</vt:lpstr>
      <vt:lpstr>PowerPoint Presentation</vt:lpstr>
      <vt:lpstr>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Counting to 15  Lesson 11-15</dc:title>
  <dc:creator>Guilfoyle, Jayce</dc:creator>
  <cp:lastModifiedBy>Poncy, Brian</cp:lastModifiedBy>
  <cp:revision>1</cp:revision>
  <dcterms:created xsi:type="dcterms:W3CDTF">2025-04-15T11:14:52Z</dcterms:created>
  <dcterms:modified xsi:type="dcterms:W3CDTF">2025-06-13T06:36:44Z</dcterms:modified>
</cp:coreProperties>
</file>