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257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800443EF-615F-45EA-9233-91A787781EBA}"/>
    <pc:docChg chg="addSld delSld modSld">
      <pc:chgData name="Poncy, Brian" userId="002c98f0-3707-44e7-b27e-58ac2885d61f" providerId="ADAL" clId="{800443EF-615F-45EA-9233-91A787781EBA}" dt="2025-06-13T06:35:30.089" v="20" actId="2696"/>
      <pc:docMkLst>
        <pc:docMk/>
      </pc:docMkLst>
      <pc:sldChg chg="add del">
        <pc:chgData name="Poncy, Brian" userId="002c98f0-3707-44e7-b27e-58ac2885d61f" providerId="ADAL" clId="{800443EF-615F-45EA-9233-91A787781EBA}" dt="2025-06-13T06:35:30.089" v="20" actId="2696"/>
        <pc:sldMkLst>
          <pc:docMk/>
          <pc:sldMk cId="3545193615" sldId="265"/>
        </pc:sldMkLst>
      </pc:sldChg>
      <pc:sldChg chg="modSp add">
        <pc:chgData name="Poncy, Brian" userId="002c98f0-3707-44e7-b27e-58ac2885d61f" providerId="ADAL" clId="{800443EF-615F-45EA-9233-91A787781EBA}" dt="2025-06-13T06:35:25.871" v="19" actId="20577"/>
        <pc:sldMkLst>
          <pc:docMk/>
          <pc:sldMk cId="2076308490" sldId="336"/>
        </pc:sldMkLst>
        <pc:spChg chg="mod">
          <ac:chgData name="Poncy, Brian" userId="002c98f0-3707-44e7-b27e-58ac2885d61f" providerId="ADAL" clId="{800443EF-615F-45EA-9233-91A787781EBA}" dt="2025-06-13T06:35:25.871" v="19" actId="20577"/>
          <ac:spMkLst>
            <pc:docMk/>
            <pc:sldMk cId="2076308490" sldId="336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062C0-71CF-0605-6C26-3C460743D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44EB7C-AF96-B67F-0FC9-0ECC7D61B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D95E3-0C5B-3134-A4F2-13AA81AFE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C740D-B124-6BE8-88DB-4F535EAA7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0AFC4-1EAE-CEFB-CD6A-EC4E72DBC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071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A3DBF-3398-832F-9B8D-EBAE1685F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3F436-03D0-FAC5-D326-E94AA92BC3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AA6E0-EFCA-9991-D61A-7FE4F1AEE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6B6D3-42C7-FD28-833C-3D38D554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D1039-E91B-8BB6-37CB-453A04E3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7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75E2DE-FD21-3667-21C3-9613E57C0D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3FABA0-9E44-0104-5979-CB6B1B926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5D975-B2D5-C374-2F12-5E2919E7C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D0045-0123-E46E-5BE7-97F06ED8D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2B6DC-2D19-27E6-E0B2-E1009EC9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5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4F33E-52B6-4345-C8F0-8C2B38D79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3DABF-A485-CEF9-911C-C773CA319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65B4F-4430-A044-2045-B807C9B5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5DEB2-53C5-34A4-E657-EB01E6715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374C8-FFE5-9520-87FB-5A12FF98C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9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12B80-170D-66A3-1B15-F55425601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F1198-31BC-1C5B-BC21-AB53A477B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A7817-21A6-F65F-8BCB-FA545655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42C8B-FC04-11E6-82D2-04B5CCAB5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81C0C-00AA-7409-2D47-2D02FD81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7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05FEC-1687-4A99-2B7C-F1AD308B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2FF80-1455-67BE-0410-62F735DEF5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5D3E04-22A4-17F5-2DF5-A1367866F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3BBE9-6B6E-719B-81E8-AC40F020D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3B5D7-67B3-2DBD-0BC2-816E5CC51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4EE83-E897-0530-5705-370E11B2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4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4E1B-486E-5790-8398-150B7E42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912C6-9200-2382-0D8B-4AC01560E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70C55A-E7A2-A71B-CF73-7DAADD62F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A4A73E-A2E2-1B74-391D-4D3B83C64C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159F7E-BEC4-173E-1C98-18FAF5C40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B2A78F-C5B9-8A8C-E509-0ABD5A93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F4A1AA-A4C0-85BC-D445-28486C0C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F70588-B9B3-1EF3-09AD-84D3DD227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06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B5E-7981-ED3C-62F7-1789EEEB9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E8DC11-7B99-8C6B-9CBD-E8B9092D3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9D264-FE30-22DF-B0B1-ABF20A5B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F82EB-8197-5E0C-C2A4-C9221B048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5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5B49C-8CE5-6395-018B-A61AF5EBF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8DA05-C2CE-8E0F-5900-FB3D4EE1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46E97-829B-A587-5A15-8AC42CEE8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8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C29D-654C-1A02-4829-EEB310FA0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BF6CD-58C3-B23C-7CEE-B0118195D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33A9F-764B-BA99-F104-F7601B4AB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7C79E0-155C-0755-2FE4-35C158B45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BB2004-122D-A1B5-B828-6AEA3D69D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FB699-4CFE-D758-2A92-7D60E027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8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51631-7AA4-4494-F506-71714034C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B754D-8B73-01DF-DF9E-5227BB9FD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D8252-C32E-3A27-631E-572A88426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E2C1A-1AB7-ED79-0624-FB4191967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25BBB-8DC3-B821-0A46-1D450125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C419F9-2FB4-5672-F1DD-B6FC03DB6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4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254419-B2AF-529C-6ED2-623000ED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5F175-629E-D232-30B1-605784124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27978-C88D-2264-5CFD-763386BB3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506A54-408C-6944-83C4-ADD75897C4A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FCA60-F591-476A-1FBD-09BEED3BF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5A458-F6C0-C4BE-C414-CB0B72E7A2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8D0AC-0CC7-0148-A56F-9D1F38D04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4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Oral Counting to 10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Lessons 6-10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03B66-07B5-A069-AA8C-E6F974C1B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864" y="152400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8EB67D-304B-AF5F-4343-FAA228CE9048}"/>
              </a:ext>
            </a:extLst>
          </p:cNvPr>
          <p:cNvSpPr txBox="1"/>
          <p:nvPr/>
        </p:nvSpPr>
        <p:spPr>
          <a:xfrm>
            <a:off x="2980264" y="166559"/>
            <a:ext cx="108976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EC525-F845-C83A-123A-90F3846F0E7D}"/>
              </a:ext>
            </a:extLst>
          </p:cNvPr>
          <p:cNvSpPr txBox="1"/>
          <p:nvPr/>
        </p:nvSpPr>
        <p:spPr>
          <a:xfrm>
            <a:off x="5069663" y="166559"/>
            <a:ext cx="151927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71568-C75C-EBF4-2491-2E2111C80F31}"/>
              </a:ext>
            </a:extLst>
          </p:cNvPr>
          <p:cNvSpPr txBox="1"/>
          <p:nvPr/>
        </p:nvSpPr>
        <p:spPr>
          <a:xfrm>
            <a:off x="7382529" y="145908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E05B2-0E62-B220-3423-FD587B62A390}"/>
              </a:ext>
            </a:extLst>
          </p:cNvPr>
          <p:cNvSpPr txBox="1"/>
          <p:nvPr/>
        </p:nvSpPr>
        <p:spPr>
          <a:xfrm>
            <a:off x="9894442" y="170365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063ED90-7E57-06B1-156F-78BAE8FE5D32}"/>
              </a:ext>
            </a:extLst>
          </p:cNvPr>
          <p:cNvSpPr txBox="1">
            <a:spLocks/>
          </p:cNvSpPr>
          <p:nvPr/>
        </p:nvSpPr>
        <p:spPr>
          <a:xfrm>
            <a:off x="525562" y="2758424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5A09CB-19B0-A4AE-7168-68D674316078}"/>
              </a:ext>
            </a:extLst>
          </p:cNvPr>
          <p:cNvSpPr txBox="1"/>
          <p:nvPr/>
        </p:nvSpPr>
        <p:spPr>
          <a:xfrm>
            <a:off x="2962269" y="2782594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314B7-541B-0615-F825-E502359FFC9C}"/>
              </a:ext>
            </a:extLst>
          </p:cNvPr>
          <p:cNvSpPr txBox="1"/>
          <p:nvPr/>
        </p:nvSpPr>
        <p:spPr>
          <a:xfrm>
            <a:off x="5103098" y="2772440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3BAE9-65AF-0010-EE72-B025EFFA9174}"/>
              </a:ext>
            </a:extLst>
          </p:cNvPr>
          <p:cNvSpPr txBox="1"/>
          <p:nvPr/>
        </p:nvSpPr>
        <p:spPr>
          <a:xfrm>
            <a:off x="7382529" y="2772440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48559-655A-06C7-FEAE-39EB155F1C12}"/>
              </a:ext>
            </a:extLst>
          </p:cNvPr>
          <p:cNvSpPr txBox="1"/>
          <p:nvPr/>
        </p:nvSpPr>
        <p:spPr>
          <a:xfrm>
            <a:off x="9122625" y="2751932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22" name="Audio 21">
            <a:extLst>
              <a:ext uri="{FF2B5EF4-FFF2-40B4-BE49-F238E27FC236}">
                <a16:creationId xmlns:a16="http://schemas.microsoft.com/office/drawing/2014/main" id="{64D705F8-F482-700F-968D-81B4B6D3BE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9605"/>
    </mc:Choice>
    <mc:Fallback xmlns="">
      <p:transition spd="slow" advClick="0" advTm="196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  <p:bldP spid="4" grpId="0"/>
      <p:bldP spid="6" grpId="0"/>
      <p:bldP spid="9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10DBD-346D-E6ED-290C-B4A48CEED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6F4A937-A904-D61D-99C3-4B8E25EB5C06}"/>
              </a:ext>
            </a:extLst>
          </p:cNvPr>
          <p:cNvSpPr txBox="1">
            <a:spLocks/>
          </p:cNvSpPr>
          <p:nvPr/>
        </p:nvSpPr>
        <p:spPr>
          <a:xfrm>
            <a:off x="438478" y="1640827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D9AF2F-5E60-DF47-B14D-65F04E63A412}"/>
              </a:ext>
            </a:extLst>
          </p:cNvPr>
          <p:cNvSpPr txBox="1"/>
          <p:nvPr/>
        </p:nvSpPr>
        <p:spPr>
          <a:xfrm>
            <a:off x="2875185" y="1664997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9FD0E-B1DC-C02E-3141-9DA719C15EC5}"/>
              </a:ext>
            </a:extLst>
          </p:cNvPr>
          <p:cNvSpPr txBox="1"/>
          <p:nvPr/>
        </p:nvSpPr>
        <p:spPr>
          <a:xfrm>
            <a:off x="5106853" y="166521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3A99F2-F45D-4AE4-D124-2FB8508F7307}"/>
              </a:ext>
            </a:extLst>
          </p:cNvPr>
          <p:cNvSpPr txBox="1"/>
          <p:nvPr/>
        </p:nvSpPr>
        <p:spPr>
          <a:xfrm>
            <a:off x="7251902" y="1640827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49E189-6E33-15E9-B8B0-A9D3BE1366D7}"/>
              </a:ext>
            </a:extLst>
          </p:cNvPr>
          <p:cNvSpPr txBox="1"/>
          <p:nvPr/>
        </p:nvSpPr>
        <p:spPr>
          <a:xfrm>
            <a:off x="9064569" y="1634335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24" name="Audio 23">
            <a:extLst>
              <a:ext uri="{FF2B5EF4-FFF2-40B4-BE49-F238E27FC236}">
                <a16:creationId xmlns:a16="http://schemas.microsoft.com/office/drawing/2014/main" id="{48F830D7-5563-2606-1910-E8D4968F68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0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980"/>
    </mc:Choice>
    <mc:Fallback xmlns="">
      <p:transition spd="slow" advClick="0" advTm="11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93D07-EB49-390F-F4EB-DE6A3D886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93659C8-EEFB-9460-554D-05DFC62C9821}"/>
              </a:ext>
            </a:extLst>
          </p:cNvPr>
          <p:cNvSpPr txBox="1">
            <a:spLocks/>
          </p:cNvSpPr>
          <p:nvPr/>
        </p:nvSpPr>
        <p:spPr>
          <a:xfrm>
            <a:off x="438478" y="1640827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4A78C5-9A2F-E3F3-4253-7DEB86D46BCA}"/>
              </a:ext>
            </a:extLst>
          </p:cNvPr>
          <p:cNvSpPr txBox="1"/>
          <p:nvPr/>
        </p:nvSpPr>
        <p:spPr>
          <a:xfrm>
            <a:off x="2875185" y="1664997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9A669D-27EC-5473-E592-4029CB9A121C}"/>
              </a:ext>
            </a:extLst>
          </p:cNvPr>
          <p:cNvSpPr txBox="1"/>
          <p:nvPr/>
        </p:nvSpPr>
        <p:spPr>
          <a:xfrm>
            <a:off x="5106853" y="166521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8AB66F-DDEF-E874-6D54-F8826C9B899A}"/>
              </a:ext>
            </a:extLst>
          </p:cNvPr>
          <p:cNvSpPr txBox="1"/>
          <p:nvPr/>
        </p:nvSpPr>
        <p:spPr>
          <a:xfrm>
            <a:off x="7251902" y="1640827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0B920E-E98E-D64C-C0A7-75F48D788A82}"/>
              </a:ext>
            </a:extLst>
          </p:cNvPr>
          <p:cNvSpPr txBox="1"/>
          <p:nvPr/>
        </p:nvSpPr>
        <p:spPr>
          <a:xfrm>
            <a:off x="9064569" y="1634335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19" name="Audio 18">
            <a:extLst>
              <a:ext uri="{FF2B5EF4-FFF2-40B4-BE49-F238E27FC236}">
                <a16:creationId xmlns:a16="http://schemas.microsoft.com/office/drawing/2014/main" id="{C60AFFD3-40C5-2BA4-C13E-1B5B1F3B28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4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863"/>
    </mc:Choice>
    <mc:Fallback xmlns="">
      <p:transition spd="slow" advClick="0" advTm="118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64E98-9491-E8EB-599D-68EE72990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D84D14-45D0-F729-EB33-58C56643A066}"/>
              </a:ext>
            </a:extLst>
          </p:cNvPr>
          <p:cNvSpPr txBox="1">
            <a:spLocks/>
          </p:cNvSpPr>
          <p:nvPr/>
        </p:nvSpPr>
        <p:spPr>
          <a:xfrm>
            <a:off x="438478" y="1640827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292DD-FE4C-69E0-ED3D-4FFB5A1896DB}"/>
              </a:ext>
            </a:extLst>
          </p:cNvPr>
          <p:cNvSpPr txBox="1"/>
          <p:nvPr/>
        </p:nvSpPr>
        <p:spPr>
          <a:xfrm>
            <a:off x="2875185" y="1664997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01B9E-F281-1C77-BD73-D8357F85A33D}"/>
              </a:ext>
            </a:extLst>
          </p:cNvPr>
          <p:cNvSpPr txBox="1"/>
          <p:nvPr/>
        </p:nvSpPr>
        <p:spPr>
          <a:xfrm>
            <a:off x="5106853" y="166521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E232E-1721-515E-CCDC-B776CDEB46B0}"/>
              </a:ext>
            </a:extLst>
          </p:cNvPr>
          <p:cNvSpPr txBox="1"/>
          <p:nvPr/>
        </p:nvSpPr>
        <p:spPr>
          <a:xfrm>
            <a:off x="7251902" y="1640827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7C7AFF-B4C2-24AF-3429-E7A96482EE48}"/>
              </a:ext>
            </a:extLst>
          </p:cNvPr>
          <p:cNvSpPr txBox="1"/>
          <p:nvPr/>
        </p:nvSpPr>
        <p:spPr>
          <a:xfrm>
            <a:off x="9064569" y="1634335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14" name="Audio 13">
            <a:extLst>
              <a:ext uri="{FF2B5EF4-FFF2-40B4-BE49-F238E27FC236}">
                <a16:creationId xmlns:a16="http://schemas.microsoft.com/office/drawing/2014/main" id="{427E19B7-4241-3E62-0125-4E1CAADDCB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4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744"/>
    </mc:Choice>
    <mc:Fallback xmlns="">
      <p:transition spd="slow" advClick="0" advTm="117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8E862-038A-DD20-4D93-73EED5665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C6D5E2F-84FC-A0D6-04C4-1508B722235B}"/>
              </a:ext>
            </a:extLst>
          </p:cNvPr>
          <p:cNvSpPr txBox="1">
            <a:spLocks/>
          </p:cNvSpPr>
          <p:nvPr/>
        </p:nvSpPr>
        <p:spPr>
          <a:xfrm>
            <a:off x="438478" y="1640827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1BA6E1-82AC-D788-AE89-1EF62E888C6A}"/>
              </a:ext>
            </a:extLst>
          </p:cNvPr>
          <p:cNvSpPr txBox="1"/>
          <p:nvPr/>
        </p:nvSpPr>
        <p:spPr>
          <a:xfrm>
            <a:off x="2875185" y="1664997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929690-4B74-E892-8C4D-1DF7ACA28B43}"/>
              </a:ext>
            </a:extLst>
          </p:cNvPr>
          <p:cNvSpPr txBox="1"/>
          <p:nvPr/>
        </p:nvSpPr>
        <p:spPr>
          <a:xfrm>
            <a:off x="5106853" y="166521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500284-08EB-5763-3DB7-2B41C9DB7635}"/>
              </a:ext>
            </a:extLst>
          </p:cNvPr>
          <p:cNvSpPr txBox="1"/>
          <p:nvPr/>
        </p:nvSpPr>
        <p:spPr>
          <a:xfrm>
            <a:off x="7251902" y="1640827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CED925-A5C8-CE7F-3F24-BA84B9AB99F5}"/>
              </a:ext>
            </a:extLst>
          </p:cNvPr>
          <p:cNvSpPr txBox="1"/>
          <p:nvPr/>
        </p:nvSpPr>
        <p:spPr>
          <a:xfrm>
            <a:off x="9064569" y="1634335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995B03C9-EC0A-E5C8-DFC2-178FD8B53E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485"/>
    </mc:Choice>
    <mc:Fallback xmlns="">
      <p:transition spd="slow" advClick="0" advTm="124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7B6A3-F55F-6687-409A-B4F6F6878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3F85-19E3-3DED-4464-21A076E8E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864" y="152400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66EF11-7126-48C9-EDE5-73B66E35FE30}"/>
              </a:ext>
            </a:extLst>
          </p:cNvPr>
          <p:cNvSpPr txBox="1"/>
          <p:nvPr/>
        </p:nvSpPr>
        <p:spPr>
          <a:xfrm>
            <a:off x="2980264" y="166559"/>
            <a:ext cx="108976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150FE2-0DF8-FFCB-F4D4-0791C296ECE7}"/>
              </a:ext>
            </a:extLst>
          </p:cNvPr>
          <p:cNvSpPr txBox="1"/>
          <p:nvPr/>
        </p:nvSpPr>
        <p:spPr>
          <a:xfrm>
            <a:off x="5069663" y="166559"/>
            <a:ext cx="151927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1BD23-B7AE-21F4-E53A-55B953238546}"/>
              </a:ext>
            </a:extLst>
          </p:cNvPr>
          <p:cNvSpPr txBox="1"/>
          <p:nvPr/>
        </p:nvSpPr>
        <p:spPr>
          <a:xfrm>
            <a:off x="7382529" y="145908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C63F86-A05A-B34E-4A7A-05713C5B8921}"/>
              </a:ext>
            </a:extLst>
          </p:cNvPr>
          <p:cNvSpPr txBox="1"/>
          <p:nvPr/>
        </p:nvSpPr>
        <p:spPr>
          <a:xfrm>
            <a:off x="9894442" y="170365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BDE32ED-79C9-06E7-A167-C4D0A63AA01E}"/>
              </a:ext>
            </a:extLst>
          </p:cNvPr>
          <p:cNvSpPr txBox="1">
            <a:spLocks/>
          </p:cNvSpPr>
          <p:nvPr/>
        </p:nvSpPr>
        <p:spPr>
          <a:xfrm>
            <a:off x="525562" y="2758424"/>
            <a:ext cx="2217638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00E78F-23D6-DD64-A7A4-81FA4FBC3A8E}"/>
              </a:ext>
            </a:extLst>
          </p:cNvPr>
          <p:cNvSpPr txBox="1"/>
          <p:nvPr/>
        </p:nvSpPr>
        <p:spPr>
          <a:xfrm>
            <a:off x="2962269" y="2782594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45C8D-2E37-DF66-DDBD-985FA7418656}"/>
              </a:ext>
            </a:extLst>
          </p:cNvPr>
          <p:cNvSpPr txBox="1"/>
          <p:nvPr/>
        </p:nvSpPr>
        <p:spPr>
          <a:xfrm>
            <a:off x="5103098" y="2772440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EBD39F-3B94-1FEB-C7C1-66CA4072D886}"/>
              </a:ext>
            </a:extLst>
          </p:cNvPr>
          <p:cNvSpPr txBox="1"/>
          <p:nvPr/>
        </p:nvSpPr>
        <p:spPr>
          <a:xfrm>
            <a:off x="7382529" y="2772440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B589DE-5B7B-613D-65CE-9DE6AC01A1E1}"/>
              </a:ext>
            </a:extLst>
          </p:cNvPr>
          <p:cNvSpPr txBox="1"/>
          <p:nvPr/>
        </p:nvSpPr>
        <p:spPr>
          <a:xfrm>
            <a:off x="9122625" y="2751932"/>
            <a:ext cx="33156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spc="-2500" dirty="0"/>
              <a:t>10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89A2956C-7B65-D985-F192-A905C01BB3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7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9638"/>
    </mc:Choice>
    <mc:Fallback xmlns="">
      <p:transition spd="slow" advClick="0" advTm="196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  <p:bldP spid="4" grpId="0"/>
      <p:bldP spid="6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48</Words>
  <Application>Microsoft Office PowerPoint</Application>
  <PresentationFormat>Widescreen</PresentationFormat>
  <Paragraphs>41</Paragraphs>
  <Slides>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Oral Counting to 10  Lessons 6-10</vt:lpstr>
      <vt:lpstr>1</vt:lpstr>
      <vt:lpstr>PowerPoint Presentation</vt:lpstr>
      <vt:lpstr>PowerPoint Presentation</vt:lpstr>
      <vt:lpstr>PowerPoint Presentation</vt:lpstr>
      <vt:lpstr>PowerPoint Presentation</vt:lpstr>
      <vt:lpstr>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Counting to 10  Lessons 6-10</dc:title>
  <dc:creator>Guilfoyle, Jayce</dc:creator>
  <cp:lastModifiedBy>Poncy, Brian</cp:lastModifiedBy>
  <cp:revision>4</cp:revision>
  <dcterms:created xsi:type="dcterms:W3CDTF">2025-04-14T22:51:41Z</dcterms:created>
  <dcterms:modified xsi:type="dcterms:W3CDTF">2025-06-13T06:35:32Z</dcterms:modified>
</cp:coreProperties>
</file>