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cy, Brian" userId="002c98f0-3707-44e7-b27e-58ac2885d61f" providerId="ADAL" clId="{4A1584FB-7C16-453B-9724-D6CCEC2B3BE7}"/>
    <pc:docChg chg="modSld">
      <pc:chgData name="Poncy, Brian" userId="002c98f0-3707-44e7-b27e-58ac2885d61f" providerId="ADAL" clId="{4A1584FB-7C16-453B-9724-D6CCEC2B3BE7}" dt="2025-06-13T06:37:37.034" v="3" actId="20577"/>
      <pc:docMkLst>
        <pc:docMk/>
      </pc:docMkLst>
      <pc:sldChg chg="modSp">
        <pc:chgData name="Poncy, Brian" userId="002c98f0-3707-44e7-b27e-58ac2885d61f" providerId="ADAL" clId="{4A1584FB-7C16-453B-9724-D6CCEC2B3BE7}" dt="2025-06-13T06:37:37.034" v="3" actId="20577"/>
        <pc:sldMkLst>
          <pc:docMk/>
          <pc:sldMk cId="2076308490" sldId="336"/>
        </pc:sldMkLst>
        <pc:spChg chg="mod">
          <ac:chgData name="Poncy, Brian" userId="002c98f0-3707-44e7-b27e-58ac2885d61f" providerId="ADAL" clId="{4A1584FB-7C16-453B-9724-D6CCEC2B3BE7}" dt="2025-06-13T06:37:37.034" v="3" actId="20577"/>
          <ac:spMkLst>
            <pc:docMk/>
            <pc:sldMk cId="2076308490" sldId="336"/>
            <ac:spMk id="2" creationId="{7D11E6F9-48A4-0F48-121D-CA789C12D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D6FF0-FF8F-F179-B8CB-F36AFC9963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72C497-669B-CA7F-94DF-F17BF81ED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A26D5C-D662-04D3-DF97-2E0645D7C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BE24F-5930-85F2-47F0-373266FA1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2F7FA-9812-C1D3-66C0-7E8E368F1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82B3F-AF0F-27A9-8848-4A6FC4C1F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229FD2-BC27-3CFB-407E-5D508B8CDF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F0039-E780-675D-08C0-6AA4EA2E1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CDBBC-3E9B-A1EE-EDDC-CFDE2CB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6FB3D-B54A-0EA0-FC16-0FE85187F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7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440F46-5B3E-3646-3400-8108D51C0B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03300A-4124-8D43-9D30-D055E07814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B23BC-B955-4B6E-B3F4-5637E38EB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18168-23EF-A3DE-A541-D75AF8E51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9CDC3-E927-9E39-AF93-3068A77F2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17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6EA4C-05C8-E3ED-B6BE-BECFBCCDA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8EFE5-81CD-D106-CF41-0C78C2489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91D4F-06E2-E7C9-B5F3-6F7164F8A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B0270-27B1-660B-31E7-7922D2A1E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29FA8-E82E-ADF0-F589-78ADE40CD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14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DBBB0-24CB-294E-AA74-39014B33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450AAA-883A-9BEA-0F4F-5930B9618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DC6BE-491C-05B3-AC77-C438CAA73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1BE3B-E6EC-A4B3-C27C-5953F0D39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219AE-F34A-23E4-00E1-809279D9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26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7C2C-AF8A-4F30-2CC0-75B72FD1E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B1CBA-5BA7-636C-B08D-1DEC79A659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311BEC-57F2-2195-C4B9-3716224D41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6CCC69-B2B4-FF7D-892C-CC28DCDCE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3CBAD6-8092-1A79-723F-EDAC28A65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F8C0E6-81CA-E687-C9B6-40D1C45F4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97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E5DFE-BFEC-9A4E-E74E-65BDCC93D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3F880E-0AF8-349C-09C5-CA9DF9233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C130B4-B8A0-183E-E0A6-4D30DE5D6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410CC4-047F-DABF-8992-F76521606C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4CDFE3-2780-CCDE-9561-B4BF4F7AC3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C7C0AB-E432-36A8-7023-9FAD092F1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6F1AD5-AAB4-32B0-5B3B-79C653251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5D217A-879C-F277-E6B2-BE62C301F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5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863F6-9B2A-F774-D3DA-EE85D8CC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FDA3D7-8A8D-CD9E-56BC-0F774B4D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C3111-8F1C-2DDD-F4D6-7BA0E0ABA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2E02A-81B3-603C-8059-64A9BB54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8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1C5770-FB84-7C4F-747D-82997B883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86D691-C906-7D1B-0732-75751B49A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8CB7BF-0FFC-E6DA-BDC7-6461588F3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46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2C259-C86F-BA2D-445A-0484805B7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FE423-7C03-09C3-B463-F1C288A1A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5D1163-F332-B04E-7A97-908C728E79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C59E1-96C6-CD4E-1932-2166791F5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8A0BD-6D63-A854-F386-F137B7B18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14B69C-DB2E-C964-C67D-809A73879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620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CE052-287E-8875-A2A7-7BE639A47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C51F89-F2F1-D24D-8EE7-465E0BB8FE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9976A9-712C-30AC-5BC8-C042214C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A8070-582E-E06C-1FF4-97765CD9A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E7C64-5CB1-DA26-253C-585541EBA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31ED4-0F9B-8E07-512C-E88E32E65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1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85DE0-293E-CD38-54A5-5FF8C2D74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D1627-DE30-413A-522F-5172527C7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3A93-38D6-CFFF-6E8D-BA4943E1F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1EB557-CA1B-FE41-AD38-A5A86AE2FE38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D45A7-C1C3-B769-DC34-878B27DFAD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9991D-BEC2-248E-CC92-5B6E1802A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6A9CE7-72DD-B440-BFC6-977CEE915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04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F9-48A4-0F48-121D-CA789C12D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899" y="318198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Oral Counting to 20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Lesson 21-25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3EB96-1EA1-4A1E-9C9A-92583C5F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0" y="1480928"/>
            <a:ext cx="11021293" cy="1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63ED90-7E57-06B1-156F-78BAE8FE5D32}"/>
              </a:ext>
            </a:extLst>
          </p:cNvPr>
          <p:cNvSpPr txBox="1">
            <a:spLocks/>
          </p:cNvSpPr>
          <p:nvPr/>
        </p:nvSpPr>
        <p:spPr>
          <a:xfrm>
            <a:off x="211220" y="4423121"/>
            <a:ext cx="1716737" cy="24590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5A09CB-19B0-A4AE-7168-68D674316078}"/>
              </a:ext>
            </a:extLst>
          </p:cNvPr>
          <p:cNvSpPr txBox="1"/>
          <p:nvPr/>
        </p:nvSpPr>
        <p:spPr>
          <a:xfrm>
            <a:off x="2413553" y="4658551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5314B7-541B-0615-F825-E502359FFC9C}"/>
              </a:ext>
            </a:extLst>
          </p:cNvPr>
          <p:cNvSpPr txBox="1"/>
          <p:nvPr/>
        </p:nvSpPr>
        <p:spPr>
          <a:xfrm>
            <a:off x="4710704" y="4653614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13BAE9-65AF-0010-EE72-B025EFFA9174}"/>
              </a:ext>
            </a:extLst>
          </p:cNvPr>
          <p:cNvSpPr txBox="1"/>
          <p:nvPr/>
        </p:nvSpPr>
        <p:spPr>
          <a:xfrm>
            <a:off x="7067332" y="4658551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A48559-655A-06C7-FEAE-39EB155F1C12}"/>
              </a:ext>
            </a:extLst>
          </p:cNvPr>
          <p:cNvSpPr txBox="1"/>
          <p:nvPr/>
        </p:nvSpPr>
        <p:spPr>
          <a:xfrm>
            <a:off x="9288150" y="4663488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1000" dirty="0"/>
              <a:t>20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C10115C-F5F6-228B-9978-0A5BAC2B5E3B}"/>
              </a:ext>
            </a:extLst>
          </p:cNvPr>
          <p:cNvSpPr txBox="1">
            <a:spLocks/>
          </p:cNvSpPr>
          <p:nvPr/>
        </p:nvSpPr>
        <p:spPr>
          <a:xfrm>
            <a:off x="152881" y="3420327"/>
            <a:ext cx="1835636" cy="19607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A7ABF5-4101-9107-5037-5ACF8DF21FBB}"/>
              </a:ext>
            </a:extLst>
          </p:cNvPr>
          <p:cNvSpPr txBox="1"/>
          <p:nvPr/>
        </p:nvSpPr>
        <p:spPr>
          <a:xfrm>
            <a:off x="2407963" y="3127094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A9CB23-DFA6-A24B-9AEC-82D3B50E2FE4}"/>
              </a:ext>
            </a:extLst>
          </p:cNvPr>
          <p:cNvSpPr txBox="1"/>
          <p:nvPr/>
        </p:nvSpPr>
        <p:spPr>
          <a:xfrm>
            <a:off x="4707943" y="3133042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E085AD-D498-7ABA-FBA7-70713AF5CD37}"/>
              </a:ext>
            </a:extLst>
          </p:cNvPr>
          <p:cNvSpPr txBox="1"/>
          <p:nvPr/>
        </p:nvSpPr>
        <p:spPr>
          <a:xfrm>
            <a:off x="7067332" y="3137979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14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CF3C55-9338-376E-C9EB-6004A0CFACCF}"/>
              </a:ext>
            </a:extLst>
          </p:cNvPr>
          <p:cNvSpPr txBox="1"/>
          <p:nvPr/>
        </p:nvSpPr>
        <p:spPr>
          <a:xfrm>
            <a:off x="9288150" y="3105323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9C8194-290D-545F-C563-B9B09E7E26A8}"/>
              </a:ext>
            </a:extLst>
          </p:cNvPr>
          <p:cNvSpPr txBox="1">
            <a:spLocks/>
          </p:cNvSpPr>
          <p:nvPr/>
        </p:nvSpPr>
        <p:spPr>
          <a:xfrm>
            <a:off x="303213" y="1875771"/>
            <a:ext cx="1532753" cy="19607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AC65B8-DDC7-A226-03FD-0D2A8E4E15E9}"/>
              </a:ext>
            </a:extLst>
          </p:cNvPr>
          <p:cNvSpPr txBox="1"/>
          <p:nvPr/>
        </p:nvSpPr>
        <p:spPr>
          <a:xfrm>
            <a:off x="2860175" y="1590167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739E8C-9551-E766-5F02-4C4186DA0710}"/>
              </a:ext>
            </a:extLst>
          </p:cNvPr>
          <p:cNvSpPr txBox="1"/>
          <p:nvPr/>
        </p:nvSpPr>
        <p:spPr>
          <a:xfrm>
            <a:off x="5132996" y="1541976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93C010-7D31-18B6-5E15-BFA355BAACDC}"/>
              </a:ext>
            </a:extLst>
          </p:cNvPr>
          <p:cNvSpPr txBox="1"/>
          <p:nvPr/>
        </p:nvSpPr>
        <p:spPr>
          <a:xfrm>
            <a:off x="7492368" y="1556123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1440DB-E886-9C84-7480-E6CCDC396768}"/>
              </a:ext>
            </a:extLst>
          </p:cNvPr>
          <p:cNvSpPr txBox="1"/>
          <p:nvPr/>
        </p:nvSpPr>
        <p:spPr>
          <a:xfrm>
            <a:off x="9334399" y="1541975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10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5AA29A8-0BCD-C73E-D8B5-3C0602083263}"/>
              </a:ext>
            </a:extLst>
          </p:cNvPr>
          <p:cNvSpPr txBox="1">
            <a:spLocks/>
          </p:cNvSpPr>
          <p:nvPr/>
        </p:nvSpPr>
        <p:spPr>
          <a:xfrm>
            <a:off x="287925" y="314380"/>
            <a:ext cx="1485288" cy="19448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E6D3D2-BA7A-617E-7026-DFA1455E73A7}"/>
              </a:ext>
            </a:extLst>
          </p:cNvPr>
          <p:cNvSpPr txBox="1"/>
          <p:nvPr/>
        </p:nvSpPr>
        <p:spPr>
          <a:xfrm>
            <a:off x="2863339" y="2895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14AC65-340D-9BDC-70FA-C0C0663F2EF9}"/>
              </a:ext>
            </a:extLst>
          </p:cNvPr>
          <p:cNvSpPr txBox="1"/>
          <p:nvPr/>
        </p:nvSpPr>
        <p:spPr>
          <a:xfrm>
            <a:off x="5157326" y="-2042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F0BDC8-8F7D-829F-AB1D-86D24BB57B1A}"/>
              </a:ext>
            </a:extLst>
          </p:cNvPr>
          <p:cNvSpPr txBox="1"/>
          <p:nvPr/>
        </p:nvSpPr>
        <p:spPr>
          <a:xfrm>
            <a:off x="7366861" y="-33315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035726-7FF4-5D8A-0AD2-DB6DA7B82C8F}"/>
              </a:ext>
            </a:extLst>
          </p:cNvPr>
          <p:cNvSpPr txBox="1"/>
          <p:nvPr/>
        </p:nvSpPr>
        <p:spPr>
          <a:xfrm>
            <a:off x="9696669" y="-44153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5</a:t>
            </a:r>
          </a:p>
        </p:txBody>
      </p:sp>
      <p:pic>
        <p:nvPicPr>
          <p:cNvPr id="32" name="Audio 31">
            <a:extLst>
              <a:ext uri="{FF2B5EF4-FFF2-40B4-BE49-F238E27FC236}">
                <a16:creationId xmlns:a16="http://schemas.microsoft.com/office/drawing/2014/main" id="{C172F350-26E4-08CE-4CF0-BB6D29098CA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4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4312"/>
    </mc:Choice>
    <mc:Fallback xmlns="">
      <p:transition spd="slow" advClick="0" advTm="343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0"/>
                            </p:stCondLst>
                            <p:childTnLst>
                              <p:par>
                                <p:cTn id="38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0"/>
                            </p:stCondLst>
                            <p:childTnLst>
                              <p:par>
                                <p:cTn id="4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1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0"/>
                            </p:stCondLst>
                            <p:childTnLst>
                              <p:par>
                                <p:cTn id="4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0"/>
                            </p:stCondLst>
                            <p:childTnLst>
                              <p:par>
                                <p:cTn id="4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500"/>
                            </p:stCondLst>
                            <p:childTnLst>
                              <p:par>
                                <p:cTn id="5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000"/>
                            </p:stCondLst>
                            <p:childTnLst>
                              <p:par>
                                <p:cTn id="5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0"/>
                            </p:stCondLst>
                            <p:childTnLst>
                              <p:par>
                                <p:cTn id="5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0"/>
                            </p:stCondLst>
                            <p:childTnLst>
                              <p:par>
                                <p:cTn id="5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500"/>
                            </p:stCondLst>
                            <p:childTnLst>
                              <p:par>
                                <p:cTn id="6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000"/>
                            </p:stCondLst>
                            <p:childTnLst>
                              <p:par>
                                <p:cTn id="6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  <p:bldP spid="17" grpId="0"/>
      <p:bldP spid="18" grpId="0"/>
      <p:bldP spid="19" grpId="0"/>
      <p:bldP spid="20" grpId="0"/>
      <p:bldP spid="21" grpId="0"/>
      <p:bldP spid="2" grpId="0"/>
      <p:bldP spid="3" grpId="0"/>
      <p:bldP spid="5" grpId="0"/>
      <p:bldP spid="7" grpId="0"/>
      <p:bldP spid="8" grpId="0"/>
      <p:bldP spid="10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B3CB2-C450-7A02-A1B6-9D78434A2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0DA393-ACF5-4A98-E7DE-D5D4632D070B}"/>
              </a:ext>
            </a:extLst>
          </p:cNvPr>
          <p:cNvSpPr txBox="1">
            <a:spLocks/>
          </p:cNvSpPr>
          <p:nvPr/>
        </p:nvSpPr>
        <p:spPr>
          <a:xfrm>
            <a:off x="211220" y="4423121"/>
            <a:ext cx="1716737" cy="24590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B78710-7C29-09A6-3028-D731339136A3}"/>
              </a:ext>
            </a:extLst>
          </p:cNvPr>
          <p:cNvSpPr txBox="1"/>
          <p:nvPr/>
        </p:nvSpPr>
        <p:spPr>
          <a:xfrm>
            <a:off x="2413553" y="4658551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B39EBA-7159-795F-20F9-4DF4F63E912B}"/>
              </a:ext>
            </a:extLst>
          </p:cNvPr>
          <p:cNvSpPr txBox="1"/>
          <p:nvPr/>
        </p:nvSpPr>
        <p:spPr>
          <a:xfrm>
            <a:off x="4710704" y="4653614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BD1AB8-A13C-EA10-711D-45B42050E3EB}"/>
              </a:ext>
            </a:extLst>
          </p:cNvPr>
          <p:cNvSpPr txBox="1"/>
          <p:nvPr/>
        </p:nvSpPr>
        <p:spPr>
          <a:xfrm>
            <a:off x="7067332" y="4658551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503191-0161-89BC-F839-67932067FDE7}"/>
              </a:ext>
            </a:extLst>
          </p:cNvPr>
          <p:cNvSpPr txBox="1"/>
          <p:nvPr/>
        </p:nvSpPr>
        <p:spPr>
          <a:xfrm>
            <a:off x="9288150" y="4663488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1000" dirty="0"/>
              <a:t>20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9DC011E-FEEE-B5FF-8D7F-42080A6CD507}"/>
              </a:ext>
            </a:extLst>
          </p:cNvPr>
          <p:cNvSpPr txBox="1">
            <a:spLocks/>
          </p:cNvSpPr>
          <p:nvPr/>
        </p:nvSpPr>
        <p:spPr>
          <a:xfrm>
            <a:off x="152881" y="3420327"/>
            <a:ext cx="1835636" cy="19607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B3CE71-ED63-8FCF-F37B-12F05C4E0770}"/>
              </a:ext>
            </a:extLst>
          </p:cNvPr>
          <p:cNvSpPr txBox="1"/>
          <p:nvPr/>
        </p:nvSpPr>
        <p:spPr>
          <a:xfrm>
            <a:off x="2407963" y="3127094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369873-2642-5332-B2EB-025DB5E4E536}"/>
              </a:ext>
            </a:extLst>
          </p:cNvPr>
          <p:cNvSpPr txBox="1"/>
          <p:nvPr/>
        </p:nvSpPr>
        <p:spPr>
          <a:xfrm>
            <a:off x="4707943" y="3133042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70E4A0-6B71-8D2E-F18F-B17C0839C301}"/>
              </a:ext>
            </a:extLst>
          </p:cNvPr>
          <p:cNvSpPr txBox="1"/>
          <p:nvPr/>
        </p:nvSpPr>
        <p:spPr>
          <a:xfrm>
            <a:off x="7067332" y="3137979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14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F5F818-C9F0-C855-D7CA-FE0A958FC297}"/>
              </a:ext>
            </a:extLst>
          </p:cNvPr>
          <p:cNvSpPr txBox="1"/>
          <p:nvPr/>
        </p:nvSpPr>
        <p:spPr>
          <a:xfrm>
            <a:off x="9288150" y="3105323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9D9A2F-BB6F-19DB-4185-A88AA34DDFAE}"/>
              </a:ext>
            </a:extLst>
          </p:cNvPr>
          <p:cNvSpPr txBox="1">
            <a:spLocks/>
          </p:cNvSpPr>
          <p:nvPr/>
        </p:nvSpPr>
        <p:spPr>
          <a:xfrm>
            <a:off x="303213" y="1875771"/>
            <a:ext cx="1532753" cy="19607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D2488B-EB8A-F44E-94C7-A02C145A7F8D}"/>
              </a:ext>
            </a:extLst>
          </p:cNvPr>
          <p:cNvSpPr txBox="1"/>
          <p:nvPr/>
        </p:nvSpPr>
        <p:spPr>
          <a:xfrm>
            <a:off x="2860175" y="1590167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E308E7-A7C3-50DC-9836-175C9DE659D1}"/>
              </a:ext>
            </a:extLst>
          </p:cNvPr>
          <p:cNvSpPr txBox="1"/>
          <p:nvPr/>
        </p:nvSpPr>
        <p:spPr>
          <a:xfrm>
            <a:off x="5132996" y="1541976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330E3D-92D9-99F7-8169-849946B77414}"/>
              </a:ext>
            </a:extLst>
          </p:cNvPr>
          <p:cNvSpPr txBox="1"/>
          <p:nvPr/>
        </p:nvSpPr>
        <p:spPr>
          <a:xfrm>
            <a:off x="7492368" y="1556123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009AEC-95B6-2603-0E6D-F692FD7BEC29}"/>
              </a:ext>
            </a:extLst>
          </p:cNvPr>
          <p:cNvSpPr txBox="1"/>
          <p:nvPr/>
        </p:nvSpPr>
        <p:spPr>
          <a:xfrm>
            <a:off x="9334399" y="1541975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10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110FDAD-4AD9-237C-62BC-61778646A226}"/>
              </a:ext>
            </a:extLst>
          </p:cNvPr>
          <p:cNvSpPr txBox="1">
            <a:spLocks/>
          </p:cNvSpPr>
          <p:nvPr/>
        </p:nvSpPr>
        <p:spPr>
          <a:xfrm>
            <a:off x="287925" y="314380"/>
            <a:ext cx="1485288" cy="19448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6C498C-7F62-AD3D-9910-BCD98B5FA15D}"/>
              </a:ext>
            </a:extLst>
          </p:cNvPr>
          <p:cNvSpPr txBox="1"/>
          <p:nvPr/>
        </p:nvSpPr>
        <p:spPr>
          <a:xfrm>
            <a:off x="2863339" y="2895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72E592-2479-3FB4-E2AD-8510C5CC1272}"/>
              </a:ext>
            </a:extLst>
          </p:cNvPr>
          <p:cNvSpPr txBox="1"/>
          <p:nvPr/>
        </p:nvSpPr>
        <p:spPr>
          <a:xfrm>
            <a:off x="5157326" y="-2042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F79C8F-617C-E490-22E8-832974207519}"/>
              </a:ext>
            </a:extLst>
          </p:cNvPr>
          <p:cNvSpPr txBox="1"/>
          <p:nvPr/>
        </p:nvSpPr>
        <p:spPr>
          <a:xfrm>
            <a:off x="7366861" y="-33315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384C09-6614-762A-6BA8-7881131EA0B0}"/>
              </a:ext>
            </a:extLst>
          </p:cNvPr>
          <p:cNvSpPr txBox="1"/>
          <p:nvPr/>
        </p:nvSpPr>
        <p:spPr>
          <a:xfrm>
            <a:off x="9696669" y="-44153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5</a:t>
            </a:r>
          </a:p>
        </p:txBody>
      </p:sp>
      <p:pic>
        <p:nvPicPr>
          <p:cNvPr id="32" name="Audio 31">
            <a:extLst>
              <a:ext uri="{FF2B5EF4-FFF2-40B4-BE49-F238E27FC236}">
                <a16:creationId xmlns:a16="http://schemas.microsoft.com/office/drawing/2014/main" id="{DA6EA02D-EB0D-A7FC-19AB-56D16CEE7FF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59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4369"/>
    </mc:Choice>
    <mc:Fallback xmlns="">
      <p:transition spd="slow" advClick="0" advTm="343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0"/>
                            </p:stCondLst>
                            <p:childTnLst>
                              <p:par>
                                <p:cTn id="38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0"/>
                            </p:stCondLst>
                            <p:childTnLst>
                              <p:par>
                                <p:cTn id="4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1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0"/>
                            </p:stCondLst>
                            <p:childTnLst>
                              <p:par>
                                <p:cTn id="4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0"/>
                            </p:stCondLst>
                            <p:childTnLst>
                              <p:par>
                                <p:cTn id="4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500"/>
                            </p:stCondLst>
                            <p:childTnLst>
                              <p:par>
                                <p:cTn id="5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000"/>
                            </p:stCondLst>
                            <p:childTnLst>
                              <p:par>
                                <p:cTn id="5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0"/>
                            </p:stCondLst>
                            <p:childTnLst>
                              <p:par>
                                <p:cTn id="5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0"/>
                            </p:stCondLst>
                            <p:childTnLst>
                              <p:par>
                                <p:cTn id="5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500"/>
                            </p:stCondLst>
                            <p:childTnLst>
                              <p:par>
                                <p:cTn id="6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000"/>
                            </p:stCondLst>
                            <p:childTnLst>
                              <p:par>
                                <p:cTn id="6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  <p:bldP spid="17" grpId="0"/>
      <p:bldP spid="18" grpId="0"/>
      <p:bldP spid="19" grpId="0"/>
      <p:bldP spid="20" grpId="0"/>
      <p:bldP spid="21" grpId="0"/>
      <p:bldP spid="2" grpId="0"/>
      <p:bldP spid="3" grpId="0"/>
      <p:bldP spid="5" grpId="0"/>
      <p:bldP spid="7" grpId="0"/>
      <p:bldP spid="8" grpId="0"/>
      <p:bldP spid="10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9C6BE-4F78-BF30-DE5B-C2A227044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552BC2F-0AFB-A1EC-E181-A9379A886426}"/>
              </a:ext>
            </a:extLst>
          </p:cNvPr>
          <p:cNvSpPr txBox="1">
            <a:spLocks/>
          </p:cNvSpPr>
          <p:nvPr/>
        </p:nvSpPr>
        <p:spPr>
          <a:xfrm>
            <a:off x="211220" y="4423121"/>
            <a:ext cx="1716737" cy="24590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5107A7-FA7C-706C-5788-A9C0071FAE11}"/>
              </a:ext>
            </a:extLst>
          </p:cNvPr>
          <p:cNvSpPr txBox="1"/>
          <p:nvPr/>
        </p:nvSpPr>
        <p:spPr>
          <a:xfrm>
            <a:off x="2413553" y="4658551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BF31D4-4669-8066-8D8B-5EC6765B7DEC}"/>
              </a:ext>
            </a:extLst>
          </p:cNvPr>
          <p:cNvSpPr txBox="1"/>
          <p:nvPr/>
        </p:nvSpPr>
        <p:spPr>
          <a:xfrm>
            <a:off x="4710704" y="4653614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90CA7E-3044-EBC0-ACB5-1A1776EA90BA}"/>
              </a:ext>
            </a:extLst>
          </p:cNvPr>
          <p:cNvSpPr txBox="1"/>
          <p:nvPr/>
        </p:nvSpPr>
        <p:spPr>
          <a:xfrm>
            <a:off x="7067332" y="4658551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D8E770-81B6-845E-7154-47963D09D3F3}"/>
              </a:ext>
            </a:extLst>
          </p:cNvPr>
          <p:cNvSpPr txBox="1"/>
          <p:nvPr/>
        </p:nvSpPr>
        <p:spPr>
          <a:xfrm>
            <a:off x="9288150" y="4663488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1000" dirty="0"/>
              <a:t>20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EC73B0A-1BAB-00BF-ED76-09C27C71D9F7}"/>
              </a:ext>
            </a:extLst>
          </p:cNvPr>
          <p:cNvSpPr txBox="1">
            <a:spLocks/>
          </p:cNvSpPr>
          <p:nvPr/>
        </p:nvSpPr>
        <p:spPr>
          <a:xfrm>
            <a:off x="152881" y="3420327"/>
            <a:ext cx="1835636" cy="19607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487E65-0018-3039-97B5-A01724404ABC}"/>
              </a:ext>
            </a:extLst>
          </p:cNvPr>
          <p:cNvSpPr txBox="1"/>
          <p:nvPr/>
        </p:nvSpPr>
        <p:spPr>
          <a:xfrm>
            <a:off x="2407963" y="3127094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B5D0B3-B9AC-E9A5-A9CA-353578EE1C90}"/>
              </a:ext>
            </a:extLst>
          </p:cNvPr>
          <p:cNvSpPr txBox="1"/>
          <p:nvPr/>
        </p:nvSpPr>
        <p:spPr>
          <a:xfrm>
            <a:off x="4707943" y="3133042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240199-2CC9-0288-B6D2-69A090774E3C}"/>
              </a:ext>
            </a:extLst>
          </p:cNvPr>
          <p:cNvSpPr txBox="1"/>
          <p:nvPr/>
        </p:nvSpPr>
        <p:spPr>
          <a:xfrm>
            <a:off x="7067332" y="3137979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14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E5B3EB-EF03-7DD6-F3CC-D7E968B83D1F}"/>
              </a:ext>
            </a:extLst>
          </p:cNvPr>
          <p:cNvSpPr txBox="1"/>
          <p:nvPr/>
        </p:nvSpPr>
        <p:spPr>
          <a:xfrm>
            <a:off x="9288150" y="3105323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0D1D32-56B9-1039-7F0F-8A5FB4AEA289}"/>
              </a:ext>
            </a:extLst>
          </p:cNvPr>
          <p:cNvSpPr txBox="1">
            <a:spLocks/>
          </p:cNvSpPr>
          <p:nvPr/>
        </p:nvSpPr>
        <p:spPr>
          <a:xfrm>
            <a:off x="303213" y="1875771"/>
            <a:ext cx="1532753" cy="19607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73922A-99E5-7A8E-175D-EEB15535EADA}"/>
              </a:ext>
            </a:extLst>
          </p:cNvPr>
          <p:cNvSpPr txBox="1"/>
          <p:nvPr/>
        </p:nvSpPr>
        <p:spPr>
          <a:xfrm>
            <a:off x="2860175" y="1590167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753A5F-A151-782F-9645-3F9FC249BE9E}"/>
              </a:ext>
            </a:extLst>
          </p:cNvPr>
          <p:cNvSpPr txBox="1"/>
          <p:nvPr/>
        </p:nvSpPr>
        <p:spPr>
          <a:xfrm>
            <a:off x="5132996" y="1541976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C5F692-E4AA-0898-5B86-4F736A550CFC}"/>
              </a:ext>
            </a:extLst>
          </p:cNvPr>
          <p:cNvSpPr txBox="1"/>
          <p:nvPr/>
        </p:nvSpPr>
        <p:spPr>
          <a:xfrm>
            <a:off x="7492368" y="1556123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639FDE-F1F2-26AC-AE11-41463DEFF844}"/>
              </a:ext>
            </a:extLst>
          </p:cNvPr>
          <p:cNvSpPr txBox="1"/>
          <p:nvPr/>
        </p:nvSpPr>
        <p:spPr>
          <a:xfrm>
            <a:off x="9334399" y="1541975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10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6067F0B-19E3-8361-2B3E-B177C22DE8DD}"/>
              </a:ext>
            </a:extLst>
          </p:cNvPr>
          <p:cNvSpPr txBox="1">
            <a:spLocks/>
          </p:cNvSpPr>
          <p:nvPr/>
        </p:nvSpPr>
        <p:spPr>
          <a:xfrm>
            <a:off x="287925" y="314380"/>
            <a:ext cx="1485288" cy="19448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AADEDA-8CB8-0D71-5F08-9735F012D5BB}"/>
              </a:ext>
            </a:extLst>
          </p:cNvPr>
          <p:cNvSpPr txBox="1"/>
          <p:nvPr/>
        </p:nvSpPr>
        <p:spPr>
          <a:xfrm>
            <a:off x="2863339" y="2895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FEEBFC-E454-29C9-F6E8-4981C3BB06E6}"/>
              </a:ext>
            </a:extLst>
          </p:cNvPr>
          <p:cNvSpPr txBox="1"/>
          <p:nvPr/>
        </p:nvSpPr>
        <p:spPr>
          <a:xfrm>
            <a:off x="5157326" y="-2042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F6FDE4-8E69-F329-9F85-9CC0B6DEF7E2}"/>
              </a:ext>
            </a:extLst>
          </p:cNvPr>
          <p:cNvSpPr txBox="1"/>
          <p:nvPr/>
        </p:nvSpPr>
        <p:spPr>
          <a:xfrm>
            <a:off x="7366861" y="-33315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A38847-46B5-6ACC-2CFB-C035D7C16A5C}"/>
              </a:ext>
            </a:extLst>
          </p:cNvPr>
          <p:cNvSpPr txBox="1"/>
          <p:nvPr/>
        </p:nvSpPr>
        <p:spPr>
          <a:xfrm>
            <a:off x="9696669" y="-44153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5</a:t>
            </a:r>
          </a:p>
        </p:txBody>
      </p:sp>
      <p:pic>
        <p:nvPicPr>
          <p:cNvPr id="29" name="Audio 28">
            <a:extLst>
              <a:ext uri="{FF2B5EF4-FFF2-40B4-BE49-F238E27FC236}">
                <a16:creationId xmlns:a16="http://schemas.microsoft.com/office/drawing/2014/main" id="{3CBA84D1-D509-7D5B-09FE-F83C46062E7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6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4588"/>
    </mc:Choice>
    <mc:Fallback xmlns="">
      <p:transition spd="slow" advClick="0" advTm="345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0"/>
                            </p:stCondLst>
                            <p:childTnLst>
                              <p:par>
                                <p:cTn id="38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0"/>
                            </p:stCondLst>
                            <p:childTnLst>
                              <p:par>
                                <p:cTn id="4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1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0"/>
                            </p:stCondLst>
                            <p:childTnLst>
                              <p:par>
                                <p:cTn id="4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0"/>
                            </p:stCondLst>
                            <p:childTnLst>
                              <p:par>
                                <p:cTn id="4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500"/>
                            </p:stCondLst>
                            <p:childTnLst>
                              <p:par>
                                <p:cTn id="5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000"/>
                            </p:stCondLst>
                            <p:childTnLst>
                              <p:par>
                                <p:cTn id="5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0"/>
                            </p:stCondLst>
                            <p:childTnLst>
                              <p:par>
                                <p:cTn id="5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0"/>
                            </p:stCondLst>
                            <p:childTnLst>
                              <p:par>
                                <p:cTn id="5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500"/>
                            </p:stCondLst>
                            <p:childTnLst>
                              <p:par>
                                <p:cTn id="6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000"/>
                            </p:stCondLst>
                            <p:childTnLst>
                              <p:par>
                                <p:cTn id="6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  <p:bldP spid="17" grpId="0"/>
      <p:bldP spid="18" grpId="0"/>
      <p:bldP spid="19" grpId="0"/>
      <p:bldP spid="20" grpId="0"/>
      <p:bldP spid="21" grpId="0"/>
      <p:bldP spid="2" grpId="0"/>
      <p:bldP spid="3" grpId="0"/>
      <p:bldP spid="5" grpId="0"/>
      <p:bldP spid="7" grpId="0"/>
      <p:bldP spid="8" grpId="0"/>
      <p:bldP spid="10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37B80-ABB5-4F9D-CAB6-A93BD3780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185D584-1C68-29AA-2004-2FFB25B7A882}"/>
              </a:ext>
            </a:extLst>
          </p:cNvPr>
          <p:cNvSpPr txBox="1">
            <a:spLocks/>
          </p:cNvSpPr>
          <p:nvPr/>
        </p:nvSpPr>
        <p:spPr>
          <a:xfrm>
            <a:off x="211220" y="4423121"/>
            <a:ext cx="1716737" cy="24590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08EEAB-AD4B-62CD-44EB-73C9E8ED4CD7}"/>
              </a:ext>
            </a:extLst>
          </p:cNvPr>
          <p:cNvSpPr txBox="1"/>
          <p:nvPr/>
        </p:nvSpPr>
        <p:spPr>
          <a:xfrm>
            <a:off x="2413553" y="4658551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800B64-D439-211F-EEFD-A2A3BD226818}"/>
              </a:ext>
            </a:extLst>
          </p:cNvPr>
          <p:cNvSpPr txBox="1"/>
          <p:nvPr/>
        </p:nvSpPr>
        <p:spPr>
          <a:xfrm>
            <a:off x="4710704" y="4653614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BB1FE7-DC67-7DF5-D581-DDDB9187123D}"/>
              </a:ext>
            </a:extLst>
          </p:cNvPr>
          <p:cNvSpPr txBox="1"/>
          <p:nvPr/>
        </p:nvSpPr>
        <p:spPr>
          <a:xfrm>
            <a:off x="7067332" y="4658551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48444C-9E3B-6568-FEBE-19DC6F35465C}"/>
              </a:ext>
            </a:extLst>
          </p:cNvPr>
          <p:cNvSpPr txBox="1"/>
          <p:nvPr/>
        </p:nvSpPr>
        <p:spPr>
          <a:xfrm>
            <a:off x="9288150" y="4663488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1000" dirty="0"/>
              <a:t>20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07F60D5-E3F7-C354-B8FE-BE987968CE55}"/>
              </a:ext>
            </a:extLst>
          </p:cNvPr>
          <p:cNvSpPr txBox="1">
            <a:spLocks/>
          </p:cNvSpPr>
          <p:nvPr/>
        </p:nvSpPr>
        <p:spPr>
          <a:xfrm>
            <a:off x="152881" y="3420327"/>
            <a:ext cx="1835636" cy="19607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F4DC7C-2EFD-F5DB-2281-42AFE6C61124}"/>
              </a:ext>
            </a:extLst>
          </p:cNvPr>
          <p:cNvSpPr txBox="1"/>
          <p:nvPr/>
        </p:nvSpPr>
        <p:spPr>
          <a:xfrm>
            <a:off x="2407963" y="3127094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DCAC-9838-5B84-0273-064490C7A035}"/>
              </a:ext>
            </a:extLst>
          </p:cNvPr>
          <p:cNvSpPr txBox="1"/>
          <p:nvPr/>
        </p:nvSpPr>
        <p:spPr>
          <a:xfrm>
            <a:off x="4707943" y="3133042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A0D106-1530-F690-81FE-0F4D04AFCCA6}"/>
              </a:ext>
            </a:extLst>
          </p:cNvPr>
          <p:cNvSpPr txBox="1"/>
          <p:nvPr/>
        </p:nvSpPr>
        <p:spPr>
          <a:xfrm>
            <a:off x="7067332" y="3137979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14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5D4536-504F-3E5C-35BE-9CA7F41BCDA2}"/>
              </a:ext>
            </a:extLst>
          </p:cNvPr>
          <p:cNvSpPr txBox="1"/>
          <p:nvPr/>
        </p:nvSpPr>
        <p:spPr>
          <a:xfrm>
            <a:off x="9288150" y="3105323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B80AE2-2825-6748-5460-8CC79B58FAFB}"/>
              </a:ext>
            </a:extLst>
          </p:cNvPr>
          <p:cNvSpPr txBox="1">
            <a:spLocks/>
          </p:cNvSpPr>
          <p:nvPr/>
        </p:nvSpPr>
        <p:spPr>
          <a:xfrm>
            <a:off x="303213" y="1875771"/>
            <a:ext cx="1532753" cy="19607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ABD5C8-5D2C-C14B-B6AA-8A24F624B335}"/>
              </a:ext>
            </a:extLst>
          </p:cNvPr>
          <p:cNvSpPr txBox="1"/>
          <p:nvPr/>
        </p:nvSpPr>
        <p:spPr>
          <a:xfrm>
            <a:off x="2860175" y="1590167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A2C290-2F2A-B136-C22A-7D5100BA243D}"/>
              </a:ext>
            </a:extLst>
          </p:cNvPr>
          <p:cNvSpPr txBox="1"/>
          <p:nvPr/>
        </p:nvSpPr>
        <p:spPr>
          <a:xfrm>
            <a:off x="5132996" y="1541976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A085C0-3F70-59B4-A135-00AC87259D57}"/>
              </a:ext>
            </a:extLst>
          </p:cNvPr>
          <p:cNvSpPr txBox="1"/>
          <p:nvPr/>
        </p:nvSpPr>
        <p:spPr>
          <a:xfrm>
            <a:off x="7492368" y="1556123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F55A4E-F1D0-4A60-D07C-7C40570B31E2}"/>
              </a:ext>
            </a:extLst>
          </p:cNvPr>
          <p:cNvSpPr txBox="1"/>
          <p:nvPr/>
        </p:nvSpPr>
        <p:spPr>
          <a:xfrm>
            <a:off x="9334399" y="1541975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10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25888E-9EE3-DA33-D24F-E118F211C412}"/>
              </a:ext>
            </a:extLst>
          </p:cNvPr>
          <p:cNvSpPr txBox="1">
            <a:spLocks/>
          </p:cNvSpPr>
          <p:nvPr/>
        </p:nvSpPr>
        <p:spPr>
          <a:xfrm>
            <a:off x="287925" y="314380"/>
            <a:ext cx="1485288" cy="19448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0" spc="-2000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04E3B9-2E48-4395-6F0B-D52A5AA58F97}"/>
              </a:ext>
            </a:extLst>
          </p:cNvPr>
          <p:cNvSpPr txBox="1"/>
          <p:nvPr/>
        </p:nvSpPr>
        <p:spPr>
          <a:xfrm>
            <a:off x="2863339" y="2895"/>
            <a:ext cx="2297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D24EE7-7C99-5262-714A-D715B224445F}"/>
              </a:ext>
            </a:extLst>
          </p:cNvPr>
          <p:cNvSpPr txBox="1"/>
          <p:nvPr/>
        </p:nvSpPr>
        <p:spPr>
          <a:xfrm>
            <a:off x="5157326" y="-2042"/>
            <a:ext cx="2677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7D1EE9-1CBB-593B-34E0-E04E30AD4167}"/>
              </a:ext>
            </a:extLst>
          </p:cNvPr>
          <p:cNvSpPr txBox="1"/>
          <p:nvPr/>
        </p:nvSpPr>
        <p:spPr>
          <a:xfrm>
            <a:off x="7366861" y="-33315"/>
            <a:ext cx="22971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spc="-2000" dirty="0"/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4DED70-9286-A5AC-A405-07758E922B98}"/>
              </a:ext>
            </a:extLst>
          </p:cNvPr>
          <p:cNvSpPr txBox="1"/>
          <p:nvPr/>
        </p:nvSpPr>
        <p:spPr>
          <a:xfrm>
            <a:off x="9696669" y="-44153"/>
            <a:ext cx="33156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0" spc="-2000" dirty="0"/>
              <a:t>5</a:t>
            </a:r>
          </a:p>
        </p:txBody>
      </p:sp>
      <p:pic>
        <p:nvPicPr>
          <p:cNvPr id="29" name="Audio 28">
            <a:extLst>
              <a:ext uri="{FF2B5EF4-FFF2-40B4-BE49-F238E27FC236}">
                <a16:creationId xmlns:a16="http://schemas.microsoft.com/office/drawing/2014/main" id="{A267F076-CEA7-90CF-A7AE-1728C00FA6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60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4064"/>
    </mc:Choice>
    <mc:Fallback xmlns="">
      <p:transition spd="slow" advClick="0" advTm="340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0"/>
                            </p:stCondLst>
                            <p:childTnLst>
                              <p:par>
                                <p:cTn id="38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0"/>
                            </p:stCondLst>
                            <p:childTnLst>
                              <p:par>
                                <p:cTn id="4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1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0"/>
                            </p:stCondLst>
                            <p:childTnLst>
                              <p:par>
                                <p:cTn id="4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0"/>
                            </p:stCondLst>
                            <p:childTnLst>
                              <p:par>
                                <p:cTn id="4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500"/>
                            </p:stCondLst>
                            <p:childTnLst>
                              <p:par>
                                <p:cTn id="5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000"/>
                            </p:stCondLst>
                            <p:childTnLst>
                              <p:par>
                                <p:cTn id="5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0"/>
                            </p:stCondLst>
                            <p:childTnLst>
                              <p:par>
                                <p:cTn id="5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0"/>
                            </p:stCondLst>
                            <p:childTnLst>
                              <p:par>
                                <p:cTn id="5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500"/>
                            </p:stCondLst>
                            <p:childTnLst>
                              <p:par>
                                <p:cTn id="6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000"/>
                            </p:stCondLst>
                            <p:childTnLst>
                              <p:par>
                                <p:cTn id="6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  <p:bldP spid="17" grpId="0"/>
      <p:bldP spid="18" grpId="0"/>
      <p:bldP spid="19" grpId="0"/>
      <p:bldP spid="20" grpId="0"/>
      <p:bldP spid="21" grpId="0"/>
      <p:bldP spid="2" grpId="0"/>
      <p:bldP spid="3" grpId="0"/>
      <p:bldP spid="5" grpId="0"/>
      <p:bldP spid="7" grpId="0"/>
      <p:bldP spid="8" grpId="0"/>
      <p:bldP spid="10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88</Words>
  <Application>Microsoft Office PowerPoint</Application>
  <PresentationFormat>Widescreen</PresentationFormat>
  <Paragraphs>81</Paragraphs>
  <Slides>5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Oral Counting to 20  Lesson 21-25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Counting to 20  Lesson 21-25</dc:title>
  <dc:creator>Guilfoyle, Jayce</dc:creator>
  <cp:lastModifiedBy>Poncy, Brian</cp:lastModifiedBy>
  <cp:revision>1</cp:revision>
  <dcterms:created xsi:type="dcterms:W3CDTF">2025-04-15T11:43:20Z</dcterms:created>
  <dcterms:modified xsi:type="dcterms:W3CDTF">2025-06-13T06:39:58Z</dcterms:modified>
</cp:coreProperties>
</file>