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3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19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ncy, Brian" userId="002c98f0-3707-44e7-b27e-58ac2885d61f" providerId="ADAL" clId="{8BC0C73B-3D26-4111-BE5B-EE20ADDA33BE}"/>
    <pc:docChg chg="addSld delSld modSld">
      <pc:chgData name="Poncy, Brian" userId="002c98f0-3707-44e7-b27e-58ac2885d61f" providerId="ADAL" clId="{8BC0C73B-3D26-4111-BE5B-EE20ADDA33BE}" dt="2025-06-13T06:37:14.238" v="8" actId="20577"/>
      <pc:docMkLst>
        <pc:docMk/>
      </pc:docMkLst>
      <pc:sldChg chg="add del">
        <pc:chgData name="Poncy, Brian" userId="002c98f0-3707-44e7-b27e-58ac2885d61f" providerId="ADAL" clId="{8BC0C73B-3D26-4111-BE5B-EE20ADDA33BE}" dt="2025-06-13T06:36:58.984" v="2" actId="2696"/>
        <pc:sldMkLst>
          <pc:docMk/>
          <pc:sldMk cId="2048236187" sldId="263"/>
        </pc:sldMkLst>
      </pc:sldChg>
      <pc:sldChg chg="modSp add">
        <pc:chgData name="Poncy, Brian" userId="002c98f0-3707-44e7-b27e-58ac2885d61f" providerId="ADAL" clId="{8BC0C73B-3D26-4111-BE5B-EE20ADDA33BE}" dt="2025-06-13T06:37:14.238" v="8" actId="20577"/>
        <pc:sldMkLst>
          <pc:docMk/>
          <pc:sldMk cId="2076308490" sldId="336"/>
        </pc:sldMkLst>
        <pc:spChg chg="mod">
          <ac:chgData name="Poncy, Brian" userId="002c98f0-3707-44e7-b27e-58ac2885d61f" providerId="ADAL" clId="{8BC0C73B-3D26-4111-BE5B-EE20ADDA33BE}" dt="2025-06-13T06:37:14.238" v="8" actId="20577"/>
          <ac:spMkLst>
            <pc:docMk/>
            <pc:sldMk cId="2076308490" sldId="336"/>
            <ac:spMk id="2" creationId="{7D11E6F9-48A4-0F48-121D-CA789C12D04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F8957-FC1A-9E6F-7758-BBC31A263C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FF2F1C-7FD4-07A1-5D63-E8EFDD9F9E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B8312-95D8-DA4F-4578-3F72EDE74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E8EE-4655-1C49-A66C-86B4B2BA776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AB047-6872-8D11-A3D7-A9BB9EE93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D55E3E-EDEE-09D1-A037-C39D142F6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4EF5-00E2-CC4E-8F6C-02A82F221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110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F908-CB25-7BA2-2631-3BCB23FA4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BE0693-A31E-1D1D-E3D8-2B913BC714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751FF-AB37-BE44-94D4-56013E54B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E8EE-4655-1C49-A66C-86B4B2BA776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6E3E50-1E1A-2A49-F474-2CAC98E14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92CEDF-D6D1-BC94-F219-4E642AD46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4EF5-00E2-CC4E-8F6C-02A82F221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79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14A363-C4E5-5F02-256B-D4FAA14BB3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F5F3F6-F03B-DEE4-61D7-2D2263F231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AAC514-7A3A-4131-1F8B-CF3B4EE0B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E8EE-4655-1C49-A66C-86B4B2BA776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FB1EA-E0F7-AB61-2C79-D6DF6EB84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650433-FFFE-F977-1ADF-2203C4EAC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4EF5-00E2-CC4E-8F6C-02A82F221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305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F3FA4-25B6-C8A3-C1C6-61CC39762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5AFFD8-9A32-7169-777B-3E4EA54541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7BC459-93BA-0896-899D-71DA2C502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E8EE-4655-1C49-A66C-86B4B2BA776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D46239-D314-71E9-1FB6-D98DE26C0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507D90-9B09-7766-3A47-7CACAA07D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4EF5-00E2-CC4E-8F6C-02A82F221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706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1A2BD-756A-8168-3B3C-6DE3D2CCF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6883FB-6B8E-F102-99C7-1770B4D38D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E49A52-F1E0-55C5-0697-6F4EDC9DE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E8EE-4655-1C49-A66C-86B4B2BA776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0D9E8-FCE1-6E03-CB48-E5B59A3A1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321BD-4302-75D4-E868-4DC844293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4EF5-00E2-CC4E-8F6C-02A82F221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632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28B15-4584-24D3-61D0-599F87953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6D45AE-0A19-A3EB-89F7-AC843B0411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AC203C-12B3-B136-FA81-90D838B373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C33A0C-AD50-BB0A-1110-BFBDA9E2D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E8EE-4655-1C49-A66C-86B4B2BA776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C0252E-9412-F8F8-6729-ABA7D5B14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367491-96B0-B3A8-2F5B-D4B9F0C35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4EF5-00E2-CC4E-8F6C-02A82F221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35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0D634-3CCF-EAD2-D784-6F4B96EC3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42969-2AB4-FE7F-A617-0F567B3202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B46D40-026F-0E5C-BD16-03C99A0F02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061D78-1958-03AE-57BB-F0D57BBBFD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E42197-B548-BD60-78AA-2A3FDFB8C8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C7CB74-3C4D-38CA-FC93-1CF91A48C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E8EE-4655-1C49-A66C-86B4B2BA776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DF391E-A8D1-AB0B-9592-E23BFFDAB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C6E527-B054-386E-2076-7BFF67775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4EF5-00E2-CC4E-8F6C-02A82F221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88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477D0-381B-E7BE-AEF8-ABF5148E1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160549-44A9-88E1-6764-979F7E6DB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E8EE-4655-1C49-A66C-86B4B2BA776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0B17C6-5FA5-54D7-AB2D-D4C09C3CB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B66F6D-088B-77E1-7BF3-C6E330BC1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4EF5-00E2-CC4E-8F6C-02A82F221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087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86FFBB-2ED1-EDBC-817D-505CD4903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E8EE-4655-1C49-A66C-86B4B2BA776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33A0E9-CBD5-8339-0A05-D0315353A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6EA506-B7B6-61B9-0689-903906D73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4EF5-00E2-CC4E-8F6C-02A82F221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59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FED20-E695-B265-F273-3D0F585A6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5BFE7-9670-757D-5CB4-12964DFDB6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E1E31E-93DF-36F8-5744-0DD7DBA0AB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F8163B-F0A3-2BEE-0664-B65810DCE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E8EE-4655-1C49-A66C-86B4B2BA776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06FE0A-182E-CA14-B113-F41207FD6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DD3534-74D3-D056-3BAD-E72FB9A3F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4EF5-00E2-CC4E-8F6C-02A82F221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547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E4DEE-09D7-EBC4-42ED-1A4F94AA8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E9BAAA-0D76-A808-8565-A6E001ED07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F72C65-47EF-B2DF-93C3-F1C1FE36C6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06B16C-F93D-DC83-58C2-9307FD195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E8EE-4655-1C49-A66C-86B4B2BA776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F0BDCC-0E29-D31B-6B16-C1964F026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2D9844-A18A-D000-9365-293BF9B90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4EF5-00E2-CC4E-8F6C-02A82F221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646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AAECCF-A974-E127-9EAD-1BAFF5A6C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A3298C-41EC-357F-7AEB-B456BD1521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8C32AF-4BB2-D604-B0D4-BC10529BA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81E8EE-4655-1C49-A66C-86B4B2BA776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92B443-A295-4E48-A5FB-70BB2AAEC6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06E440-765B-6740-A282-5C0785AE49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894EF5-00E2-CC4E-8F6C-02A82F221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421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1E6F9-48A4-0F48-121D-CA789C12D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3899" y="3181982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Oral Counting to 20</a:t>
            </a:r>
            <a:br>
              <a:rPr lang="en-US" dirty="0"/>
            </a:br>
            <a:br>
              <a:rPr lang="en-US" dirty="0"/>
            </a:br>
            <a:r>
              <a:rPr lang="en-US"/>
              <a:t>Lesson 16-20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43EB96-1EA1-4A1E-9C9A-92583C5F9E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400" y="1480928"/>
            <a:ext cx="11021293" cy="100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0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063ED90-7E57-06B1-156F-78BAE8FE5D32}"/>
              </a:ext>
            </a:extLst>
          </p:cNvPr>
          <p:cNvSpPr txBox="1">
            <a:spLocks/>
          </p:cNvSpPr>
          <p:nvPr/>
        </p:nvSpPr>
        <p:spPr>
          <a:xfrm>
            <a:off x="-248987" y="2728955"/>
            <a:ext cx="2697140" cy="34713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500" spc="-3500" dirty="0"/>
              <a:t>16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5A09CB-19B0-A4AE-7168-68D674316078}"/>
              </a:ext>
            </a:extLst>
          </p:cNvPr>
          <p:cNvSpPr txBox="1"/>
          <p:nvPr/>
        </p:nvSpPr>
        <p:spPr>
          <a:xfrm>
            <a:off x="2349335" y="2988465"/>
            <a:ext cx="2297151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5314B7-541B-0615-F825-E502359FFC9C}"/>
              </a:ext>
            </a:extLst>
          </p:cNvPr>
          <p:cNvSpPr txBox="1"/>
          <p:nvPr/>
        </p:nvSpPr>
        <p:spPr>
          <a:xfrm>
            <a:off x="4742314" y="2974690"/>
            <a:ext cx="2677080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13BAE9-65AF-0010-EE72-B025EFFA9174}"/>
              </a:ext>
            </a:extLst>
          </p:cNvPr>
          <p:cNvSpPr txBox="1"/>
          <p:nvPr/>
        </p:nvSpPr>
        <p:spPr>
          <a:xfrm>
            <a:off x="7080178" y="2978382"/>
            <a:ext cx="229715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500" spc="-3500" dirty="0"/>
              <a:t>19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A48559-655A-06C7-FEAE-39EB155F1C12}"/>
              </a:ext>
            </a:extLst>
          </p:cNvPr>
          <p:cNvSpPr txBox="1"/>
          <p:nvPr/>
        </p:nvSpPr>
        <p:spPr>
          <a:xfrm>
            <a:off x="9568985" y="2970997"/>
            <a:ext cx="3315629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2000" dirty="0"/>
              <a:t>20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7C10115C-F5F6-228B-9978-0A5BAC2B5E3B}"/>
              </a:ext>
            </a:extLst>
          </p:cNvPr>
          <p:cNvSpPr txBox="1">
            <a:spLocks/>
          </p:cNvSpPr>
          <p:nvPr/>
        </p:nvSpPr>
        <p:spPr>
          <a:xfrm>
            <a:off x="-263852" y="-62563"/>
            <a:ext cx="2697140" cy="34713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500" spc="-3500" dirty="0"/>
              <a:t>11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9A7ABF5-4101-9107-5037-5ACF8DF21FBB}"/>
              </a:ext>
            </a:extLst>
          </p:cNvPr>
          <p:cNvSpPr txBox="1"/>
          <p:nvPr/>
        </p:nvSpPr>
        <p:spPr>
          <a:xfrm>
            <a:off x="2290382" y="184252"/>
            <a:ext cx="2297151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A9CB23-DFA6-A24B-9AEC-82D3B50E2FE4}"/>
              </a:ext>
            </a:extLst>
          </p:cNvPr>
          <p:cNvSpPr txBox="1"/>
          <p:nvPr/>
        </p:nvSpPr>
        <p:spPr>
          <a:xfrm>
            <a:off x="4727449" y="183172"/>
            <a:ext cx="2677080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CE085AD-D498-7ABA-FBA7-70713AF5CD37}"/>
              </a:ext>
            </a:extLst>
          </p:cNvPr>
          <p:cNvSpPr txBox="1"/>
          <p:nvPr/>
        </p:nvSpPr>
        <p:spPr>
          <a:xfrm>
            <a:off x="7080177" y="179479"/>
            <a:ext cx="229715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500" spc="-3500" dirty="0"/>
              <a:t>14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BCF3C55-9338-376E-C9EB-6004A0CFACCF}"/>
              </a:ext>
            </a:extLst>
          </p:cNvPr>
          <p:cNvSpPr txBox="1"/>
          <p:nvPr/>
        </p:nvSpPr>
        <p:spPr>
          <a:xfrm>
            <a:off x="9554120" y="179479"/>
            <a:ext cx="3315629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15</a:t>
            </a:r>
          </a:p>
        </p:txBody>
      </p:sp>
      <p:pic>
        <p:nvPicPr>
          <p:cNvPr id="36" name="Audio 35">
            <a:extLst>
              <a:ext uri="{FF2B5EF4-FFF2-40B4-BE49-F238E27FC236}">
                <a16:creationId xmlns:a16="http://schemas.microsoft.com/office/drawing/2014/main" id="{ACBE6700-3CE9-C39A-16D0-8C16F077C0E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648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9355"/>
    </mc:Choice>
    <mc:Fallback xmlns="">
      <p:transition spd="slow" advClick="0" advTm="193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0"/>
                            </p:stCondLst>
                            <p:childTnLst>
                              <p:par>
                                <p:cTn id="26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0"/>
                            </p:stCondLst>
                            <p:childTnLst>
                              <p:par>
                                <p:cTn id="32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0"/>
                            </p:stCondLst>
                            <p:childTnLst>
                              <p:par>
                                <p:cTn id="35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</p:childTnLst>
        </p:cTn>
      </p:par>
    </p:tnLst>
    <p:bldLst>
      <p:bldP spid="4" grpId="0"/>
      <p:bldP spid="6" grpId="0"/>
      <p:bldP spid="9" grpId="0"/>
      <p:bldP spid="11" grpId="0"/>
      <p:bldP spid="12" grpId="0"/>
      <p:bldP spid="17" grpId="0"/>
      <p:bldP spid="18" grpId="0"/>
      <p:bldP spid="19" grpId="0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5E75C6-E314-3D72-A187-D040442EBB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214E0E8-2144-C3B0-094A-0452F961E61C}"/>
              </a:ext>
            </a:extLst>
          </p:cNvPr>
          <p:cNvSpPr txBox="1">
            <a:spLocks/>
          </p:cNvSpPr>
          <p:nvPr/>
        </p:nvSpPr>
        <p:spPr>
          <a:xfrm>
            <a:off x="-248987" y="1451698"/>
            <a:ext cx="2697140" cy="34713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500" spc="-3500" dirty="0"/>
              <a:t>16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85C333-239B-580D-5BE9-BF03C5642D2E}"/>
              </a:ext>
            </a:extLst>
          </p:cNvPr>
          <p:cNvSpPr txBox="1"/>
          <p:nvPr/>
        </p:nvSpPr>
        <p:spPr>
          <a:xfrm>
            <a:off x="2349335" y="1696694"/>
            <a:ext cx="2297151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4DBA98-147A-F1E0-96BD-9B6D4E7AF315}"/>
              </a:ext>
            </a:extLst>
          </p:cNvPr>
          <p:cNvSpPr txBox="1"/>
          <p:nvPr/>
        </p:nvSpPr>
        <p:spPr>
          <a:xfrm>
            <a:off x="4742314" y="1682919"/>
            <a:ext cx="2677080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08F5C4-21DE-FF1E-3FE8-4FD763321923}"/>
              </a:ext>
            </a:extLst>
          </p:cNvPr>
          <p:cNvSpPr txBox="1"/>
          <p:nvPr/>
        </p:nvSpPr>
        <p:spPr>
          <a:xfrm>
            <a:off x="7080178" y="1686611"/>
            <a:ext cx="229715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500" spc="-3500" dirty="0"/>
              <a:t>19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B4A119-D460-B36D-46D7-4372C959BFFB}"/>
              </a:ext>
            </a:extLst>
          </p:cNvPr>
          <p:cNvSpPr txBox="1"/>
          <p:nvPr/>
        </p:nvSpPr>
        <p:spPr>
          <a:xfrm>
            <a:off x="9568985" y="1679226"/>
            <a:ext cx="3315629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2000" dirty="0"/>
              <a:t>20</a:t>
            </a:r>
          </a:p>
        </p:txBody>
      </p:sp>
      <p:pic>
        <p:nvPicPr>
          <p:cNvPr id="23" name="Audio 22">
            <a:extLst>
              <a:ext uri="{FF2B5EF4-FFF2-40B4-BE49-F238E27FC236}">
                <a16:creationId xmlns:a16="http://schemas.microsoft.com/office/drawing/2014/main" id="{1769396B-AC09-6282-E8A6-033594A4C09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90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879"/>
    </mc:Choice>
    <mc:Fallback xmlns="">
      <p:transition spd="slow" advClick="0" advTm="128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  <p:bldLst>
      <p:bldP spid="4" grpId="0"/>
      <p:bldP spid="6" grpId="0"/>
      <p:bldP spid="9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AAF388-F508-66F6-97C4-26CC0CB2CC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7AC43DC-1446-56C6-EB06-9AF62526DB97}"/>
              </a:ext>
            </a:extLst>
          </p:cNvPr>
          <p:cNvSpPr txBox="1">
            <a:spLocks/>
          </p:cNvSpPr>
          <p:nvPr/>
        </p:nvSpPr>
        <p:spPr>
          <a:xfrm>
            <a:off x="-248987" y="1451698"/>
            <a:ext cx="2697140" cy="34713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500" spc="-3500" dirty="0"/>
              <a:t>16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CA34E8-3CCE-86C7-A79A-58665B70BD0D}"/>
              </a:ext>
            </a:extLst>
          </p:cNvPr>
          <p:cNvSpPr txBox="1"/>
          <p:nvPr/>
        </p:nvSpPr>
        <p:spPr>
          <a:xfrm>
            <a:off x="2349335" y="1696694"/>
            <a:ext cx="2297151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0E9BED-CDD0-E187-ABC7-BE0DE99D99DE}"/>
              </a:ext>
            </a:extLst>
          </p:cNvPr>
          <p:cNvSpPr txBox="1"/>
          <p:nvPr/>
        </p:nvSpPr>
        <p:spPr>
          <a:xfrm>
            <a:off x="4742314" y="1682919"/>
            <a:ext cx="2677080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779BFE-5AD0-BB5D-BB79-F0546DF30462}"/>
              </a:ext>
            </a:extLst>
          </p:cNvPr>
          <p:cNvSpPr txBox="1"/>
          <p:nvPr/>
        </p:nvSpPr>
        <p:spPr>
          <a:xfrm>
            <a:off x="7080178" y="1686611"/>
            <a:ext cx="229715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500" spc="-3500" dirty="0"/>
              <a:t>19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07B1E3-6DAA-CB28-CFAC-AD50BEE7CE69}"/>
              </a:ext>
            </a:extLst>
          </p:cNvPr>
          <p:cNvSpPr txBox="1"/>
          <p:nvPr/>
        </p:nvSpPr>
        <p:spPr>
          <a:xfrm>
            <a:off x="9568985" y="1679226"/>
            <a:ext cx="3315629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2000" dirty="0"/>
              <a:t>20</a:t>
            </a:r>
          </a:p>
        </p:txBody>
      </p:sp>
      <p:pic>
        <p:nvPicPr>
          <p:cNvPr id="13" name="Audio 12">
            <a:extLst>
              <a:ext uri="{FF2B5EF4-FFF2-40B4-BE49-F238E27FC236}">
                <a16:creationId xmlns:a16="http://schemas.microsoft.com/office/drawing/2014/main" id="{A60B5A68-559F-9473-D432-48CD26A3280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15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299"/>
    </mc:Choice>
    <mc:Fallback xmlns="">
      <p:transition spd="slow" advClick="0" advTm="122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4" grpId="0"/>
      <p:bldP spid="6" grpId="0"/>
      <p:bldP spid="9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C46A25-E4A5-406F-76A0-694DE5AD13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CB60685-8848-F12F-2668-74CBD3ECE15B}"/>
              </a:ext>
            </a:extLst>
          </p:cNvPr>
          <p:cNvSpPr txBox="1">
            <a:spLocks/>
          </p:cNvSpPr>
          <p:nvPr/>
        </p:nvSpPr>
        <p:spPr>
          <a:xfrm>
            <a:off x="-248987" y="1451698"/>
            <a:ext cx="2697140" cy="34713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500" spc="-3500" dirty="0"/>
              <a:t>16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A3FCEB-8D48-90F4-6C86-BCBA27F07E06}"/>
              </a:ext>
            </a:extLst>
          </p:cNvPr>
          <p:cNvSpPr txBox="1"/>
          <p:nvPr/>
        </p:nvSpPr>
        <p:spPr>
          <a:xfrm>
            <a:off x="2349335" y="1696694"/>
            <a:ext cx="2297151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869E84-3B17-7A70-2E51-E34D77C3FDF2}"/>
              </a:ext>
            </a:extLst>
          </p:cNvPr>
          <p:cNvSpPr txBox="1"/>
          <p:nvPr/>
        </p:nvSpPr>
        <p:spPr>
          <a:xfrm>
            <a:off x="4742314" y="1682919"/>
            <a:ext cx="2677080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8F02AA-AE0F-5EB6-2BC8-F05FEB294DF0}"/>
              </a:ext>
            </a:extLst>
          </p:cNvPr>
          <p:cNvSpPr txBox="1"/>
          <p:nvPr/>
        </p:nvSpPr>
        <p:spPr>
          <a:xfrm>
            <a:off x="7080178" y="1686611"/>
            <a:ext cx="229715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500" spc="-3500" dirty="0"/>
              <a:t>19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53142E-707A-D8EB-D4B7-373E543C3348}"/>
              </a:ext>
            </a:extLst>
          </p:cNvPr>
          <p:cNvSpPr txBox="1"/>
          <p:nvPr/>
        </p:nvSpPr>
        <p:spPr>
          <a:xfrm>
            <a:off x="9568985" y="1679226"/>
            <a:ext cx="3315629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2000" dirty="0"/>
              <a:t>20</a:t>
            </a:r>
          </a:p>
        </p:txBody>
      </p:sp>
      <p:pic>
        <p:nvPicPr>
          <p:cNvPr id="13" name="Audio 12">
            <a:extLst>
              <a:ext uri="{FF2B5EF4-FFF2-40B4-BE49-F238E27FC236}">
                <a16:creationId xmlns:a16="http://schemas.microsoft.com/office/drawing/2014/main" id="{E92F5306-02F3-35CA-3F93-FB987E6F942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571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27"/>
    </mc:Choice>
    <mc:Fallback xmlns="">
      <p:transition spd="slow" advClick="0" advTm="120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4" grpId="0"/>
      <p:bldP spid="6" grpId="0"/>
      <p:bldP spid="9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A031D4-4193-39A4-3C2A-D8EC397B27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FA4F4A7-99E0-5D57-AF13-25986843EC4C}"/>
              </a:ext>
            </a:extLst>
          </p:cNvPr>
          <p:cNvSpPr txBox="1">
            <a:spLocks/>
          </p:cNvSpPr>
          <p:nvPr/>
        </p:nvSpPr>
        <p:spPr>
          <a:xfrm>
            <a:off x="-248987" y="1451698"/>
            <a:ext cx="2697140" cy="34713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500" spc="-3500" dirty="0"/>
              <a:t>16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844F7E-8D2A-CCA1-A4B0-2816A5380B55}"/>
              </a:ext>
            </a:extLst>
          </p:cNvPr>
          <p:cNvSpPr txBox="1"/>
          <p:nvPr/>
        </p:nvSpPr>
        <p:spPr>
          <a:xfrm>
            <a:off x="2349335" y="1696694"/>
            <a:ext cx="2297151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162158-4C76-467B-A743-B0A3C272CF6F}"/>
              </a:ext>
            </a:extLst>
          </p:cNvPr>
          <p:cNvSpPr txBox="1"/>
          <p:nvPr/>
        </p:nvSpPr>
        <p:spPr>
          <a:xfrm>
            <a:off x="4742314" y="1682919"/>
            <a:ext cx="2677080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CB3253-6AE8-6508-FB97-560B5AB3A642}"/>
              </a:ext>
            </a:extLst>
          </p:cNvPr>
          <p:cNvSpPr txBox="1"/>
          <p:nvPr/>
        </p:nvSpPr>
        <p:spPr>
          <a:xfrm>
            <a:off x="7080178" y="1686611"/>
            <a:ext cx="229715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500" spc="-3500" dirty="0"/>
              <a:t>19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74CF0C-2AA5-78FA-78AD-3A4A49F5874E}"/>
              </a:ext>
            </a:extLst>
          </p:cNvPr>
          <p:cNvSpPr txBox="1"/>
          <p:nvPr/>
        </p:nvSpPr>
        <p:spPr>
          <a:xfrm>
            <a:off x="9568985" y="1679226"/>
            <a:ext cx="3315629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2000" dirty="0"/>
              <a:t>20</a:t>
            </a:r>
          </a:p>
        </p:txBody>
      </p:sp>
      <p:pic>
        <p:nvPicPr>
          <p:cNvPr id="13" name="Audio 12">
            <a:extLst>
              <a:ext uri="{FF2B5EF4-FFF2-40B4-BE49-F238E27FC236}">
                <a16:creationId xmlns:a16="http://schemas.microsoft.com/office/drawing/2014/main" id="{7A47303D-321A-24AC-40ED-E282229226B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59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402"/>
    </mc:Choice>
    <mc:Fallback xmlns="">
      <p:transition spd="slow" advClick="0" advTm="124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4" grpId="0"/>
      <p:bldP spid="6" grpId="0"/>
      <p:bldP spid="9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06989B-DCBA-BAE6-D83F-4F69987B59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1DBCE09-CFEE-58D8-8703-645051231669}"/>
              </a:ext>
            </a:extLst>
          </p:cNvPr>
          <p:cNvSpPr txBox="1">
            <a:spLocks/>
          </p:cNvSpPr>
          <p:nvPr/>
        </p:nvSpPr>
        <p:spPr>
          <a:xfrm>
            <a:off x="-248987" y="2728955"/>
            <a:ext cx="2697140" cy="34713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500" spc="-3500" dirty="0"/>
              <a:t>16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0840BB-F566-8778-D738-C751E495F340}"/>
              </a:ext>
            </a:extLst>
          </p:cNvPr>
          <p:cNvSpPr txBox="1"/>
          <p:nvPr/>
        </p:nvSpPr>
        <p:spPr>
          <a:xfrm>
            <a:off x="2349335" y="2988465"/>
            <a:ext cx="2297151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CD688A-5140-285E-B129-5C562A0FC87B}"/>
              </a:ext>
            </a:extLst>
          </p:cNvPr>
          <p:cNvSpPr txBox="1"/>
          <p:nvPr/>
        </p:nvSpPr>
        <p:spPr>
          <a:xfrm>
            <a:off x="4742314" y="2974690"/>
            <a:ext cx="2677080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CC470F-B5ED-87FE-1D5A-150EEEFAFC46}"/>
              </a:ext>
            </a:extLst>
          </p:cNvPr>
          <p:cNvSpPr txBox="1"/>
          <p:nvPr/>
        </p:nvSpPr>
        <p:spPr>
          <a:xfrm>
            <a:off x="7080178" y="2978382"/>
            <a:ext cx="229715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500" spc="-3500" dirty="0"/>
              <a:t>19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133A65-94CF-47E8-418B-EE8D73611C17}"/>
              </a:ext>
            </a:extLst>
          </p:cNvPr>
          <p:cNvSpPr txBox="1"/>
          <p:nvPr/>
        </p:nvSpPr>
        <p:spPr>
          <a:xfrm>
            <a:off x="9568985" y="2970997"/>
            <a:ext cx="3315629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2000" dirty="0"/>
              <a:t>20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0864A15-D7DB-7916-2231-0E19063E8C8E}"/>
              </a:ext>
            </a:extLst>
          </p:cNvPr>
          <p:cNvSpPr txBox="1">
            <a:spLocks/>
          </p:cNvSpPr>
          <p:nvPr/>
        </p:nvSpPr>
        <p:spPr>
          <a:xfrm>
            <a:off x="-263852" y="-62563"/>
            <a:ext cx="2697140" cy="34713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500" spc="-3500" dirty="0"/>
              <a:t>11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FE0529D-4585-B1DF-B8D0-E0A1CFBBB59A}"/>
              </a:ext>
            </a:extLst>
          </p:cNvPr>
          <p:cNvSpPr txBox="1"/>
          <p:nvPr/>
        </p:nvSpPr>
        <p:spPr>
          <a:xfrm>
            <a:off x="2290382" y="184252"/>
            <a:ext cx="2297151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F85AA00-9FAD-B277-2794-C0FCD63DCD13}"/>
              </a:ext>
            </a:extLst>
          </p:cNvPr>
          <p:cNvSpPr txBox="1"/>
          <p:nvPr/>
        </p:nvSpPr>
        <p:spPr>
          <a:xfrm>
            <a:off x="4727449" y="183172"/>
            <a:ext cx="2677080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70A174E-0CB7-3CB0-3C77-A2390E8EDD68}"/>
              </a:ext>
            </a:extLst>
          </p:cNvPr>
          <p:cNvSpPr txBox="1"/>
          <p:nvPr/>
        </p:nvSpPr>
        <p:spPr>
          <a:xfrm>
            <a:off x="7080177" y="179479"/>
            <a:ext cx="229715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500" spc="-3500" dirty="0"/>
              <a:t>14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FE31B48-6F78-D009-8E31-011A7563A782}"/>
              </a:ext>
            </a:extLst>
          </p:cNvPr>
          <p:cNvSpPr txBox="1"/>
          <p:nvPr/>
        </p:nvSpPr>
        <p:spPr>
          <a:xfrm>
            <a:off x="9554120" y="179479"/>
            <a:ext cx="3315629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15</a:t>
            </a:r>
          </a:p>
        </p:txBody>
      </p:sp>
      <p:pic>
        <p:nvPicPr>
          <p:cNvPr id="13" name="Audio 12">
            <a:extLst>
              <a:ext uri="{FF2B5EF4-FFF2-40B4-BE49-F238E27FC236}">
                <a16:creationId xmlns:a16="http://schemas.microsoft.com/office/drawing/2014/main" id="{E90C02E0-F137-0D91-DB71-6434695F064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01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9542"/>
    </mc:Choice>
    <mc:Fallback xmlns="">
      <p:transition spd="slow" advClick="0" advTm="195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0"/>
                            </p:stCondLst>
                            <p:childTnLst>
                              <p:par>
                                <p:cTn id="26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0"/>
                            </p:stCondLst>
                            <p:childTnLst>
                              <p:par>
                                <p:cTn id="32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0"/>
                            </p:stCondLst>
                            <p:childTnLst>
                              <p:par>
                                <p:cTn id="35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4" grpId="0"/>
      <p:bldP spid="6" grpId="0"/>
      <p:bldP spid="9" grpId="0"/>
      <p:bldP spid="11" grpId="0"/>
      <p:bldP spid="12" grpId="0"/>
      <p:bldP spid="17" grpId="0"/>
      <p:bldP spid="18" grpId="0"/>
      <p:bldP spid="19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48</Words>
  <Application>Microsoft Office PowerPoint</Application>
  <PresentationFormat>Widescreen</PresentationFormat>
  <Paragraphs>41</Paragraphs>
  <Slides>7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Office Theme</vt:lpstr>
      <vt:lpstr>Oral Counting to 20  Lesson 16-20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Oral Counting to 20  Lesson 16-20</dc:title>
  <dc:creator>Guilfoyle, Jayce</dc:creator>
  <cp:lastModifiedBy>Poncy, Brian</cp:lastModifiedBy>
  <cp:revision>1</cp:revision>
  <dcterms:created xsi:type="dcterms:W3CDTF">2025-04-15T11:30:32Z</dcterms:created>
  <dcterms:modified xsi:type="dcterms:W3CDTF">2025-06-13T06:41:14Z</dcterms:modified>
</cp:coreProperties>
</file>