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B65697-DAA9-4553-9BC0-2652CCD16EE7}" v="1" dt="2025-07-31T05:34:26.1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6B65697-DAA9-4553-9BC0-2652CCD16EE7}"/>
    <pc:docChg chg="addSld delSld modSld">
      <pc:chgData name="Poncy, Brian" userId="002c98f0-3707-44e7-b27e-58ac2885d61f" providerId="ADAL" clId="{A6B65697-DAA9-4553-9BC0-2652CCD16EE7}" dt="2025-07-31T05:34:27.953" v="1" actId="47"/>
      <pc:docMkLst>
        <pc:docMk/>
      </pc:docMkLst>
      <pc:sldChg chg="del">
        <pc:chgData name="Poncy, Brian" userId="002c98f0-3707-44e7-b27e-58ac2885d61f" providerId="ADAL" clId="{A6B65697-DAA9-4553-9BC0-2652CCD16EE7}" dt="2025-07-31T05:34:27.953" v="1" actId="47"/>
        <pc:sldMkLst>
          <pc:docMk/>
          <pc:sldMk cId="3280604447" sldId="314"/>
        </pc:sldMkLst>
      </pc:sldChg>
      <pc:sldChg chg="add">
        <pc:chgData name="Poncy, Brian" userId="002c98f0-3707-44e7-b27e-58ac2885d61f" providerId="ADAL" clId="{A6B65697-DAA9-4553-9BC0-2652CCD16EE7}" dt="2025-07-31T05:34:26.101"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F3A46-7E8B-4A57-B142-7017B78164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6C229A7-1C9A-455C-89FA-F1ED4B9801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37A6191-5895-4476-BE8C-C3ECB9FC467D}"/>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5203D914-77E4-4ED6-ACA6-5F30923AD2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CF3A0C-67CA-4B8F-9402-721B9D8BE836}"/>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1899207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DC6BF-A650-4CEF-8A0F-E18E620F326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18881F-42DA-4455-AD9B-D9C2321B694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DA51C8-0F03-4988-8834-F2CD65FBA532}"/>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6CE6F7A3-7313-4510-93BE-E7D013A61F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10843D-E7C9-499B-9640-AFDB09E35AD9}"/>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778510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8B29D5-CAA8-407D-B04B-224BB15BE2E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DE9580-F4BC-498F-B815-2F44012EFD4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B2600A-F846-45F5-95B3-9ED911A8727C}"/>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5E3ACEC8-A589-49DF-A5C7-CBA628ACA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4648C6-6043-4C1C-9200-AE9DB8B65951}"/>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642276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5B047-4F7F-43C7-B977-7D0C603D3B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1AD924-B5C9-4663-81A3-3D34F1FD7FC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758315-74A2-4436-B90C-42F618971C54}"/>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10F654CB-3968-4A5D-8A6A-ED26165523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81917-C018-4566-8334-E4842E19717E}"/>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304866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1CAA-188E-42EA-8769-D744621C17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0C26BC-2553-48E7-8746-E8E1F18A668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7FF4440-EDE2-490C-A040-FA562E8B0394}"/>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F5B22903-7730-4068-AA97-CC16D9FCF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E61C93-4C7F-4471-B690-1B9A63889A5C}"/>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2122166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E6659-06DF-4C11-AF7A-FE9A3F4164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59F7E3-D826-453A-BE5D-5414DF3F2A0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6BA28F-A60F-4CEC-BCB2-CD4747EFA78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8CFADE3-0667-4D88-91DB-1C0A0E5E8EA4}"/>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6" name="Footer Placeholder 5">
            <a:extLst>
              <a:ext uri="{FF2B5EF4-FFF2-40B4-BE49-F238E27FC236}">
                <a16:creationId xmlns:a16="http://schemas.microsoft.com/office/drawing/2014/main" id="{30327C24-E3AC-49D5-8BD1-A4E74AB30F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10B09E-5E5F-4162-9AAB-52C409474EC4}"/>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41289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5C631-8D52-4C93-8E59-66884003FE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15D61C-D8DC-46CC-BD2C-D2C6109485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F4B4E6D-04B3-46C8-BABB-013572E0681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84C181-AB3D-484A-9950-BFE3E7811E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594D7F-D6CD-4C42-9661-8C527B90145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3B5B6A-04C7-4801-AB40-94B0E865A62F}"/>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8" name="Footer Placeholder 7">
            <a:extLst>
              <a:ext uri="{FF2B5EF4-FFF2-40B4-BE49-F238E27FC236}">
                <a16:creationId xmlns:a16="http://schemas.microsoft.com/office/drawing/2014/main" id="{63B1E4CD-0650-4CC9-9449-32A1DDFCC39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69D21C-B604-45D2-8D72-06620AAA0630}"/>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2340234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5F9BD-6F0C-4D04-AC8A-A395B94A8B0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EB6E2E-AB07-461F-94CA-140FFFA6F99E}"/>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4" name="Footer Placeholder 3">
            <a:extLst>
              <a:ext uri="{FF2B5EF4-FFF2-40B4-BE49-F238E27FC236}">
                <a16:creationId xmlns:a16="http://schemas.microsoft.com/office/drawing/2014/main" id="{9CDDF95C-EA61-4639-9FC6-A8A7BE19A9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858F9D-74AE-4613-91CF-2F43C58F0CCD}"/>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4184794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58BA1A-1B47-4F33-AD2E-D1753BF30B55}"/>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3" name="Footer Placeholder 2">
            <a:extLst>
              <a:ext uri="{FF2B5EF4-FFF2-40B4-BE49-F238E27FC236}">
                <a16:creationId xmlns:a16="http://schemas.microsoft.com/office/drawing/2014/main" id="{CA4C69E2-D091-41CE-B549-FD385B7472A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B75AF1-6A3A-4659-8541-E74A8F5065C7}"/>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005165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E9FE4-A34A-4793-8F7E-E11E2B8557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5EAB24D-C780-4046-B307-BCB9E6E4BD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8D3DA7-F1FB-4E3D-B8A3-0B627D0FC6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1CAF15D-1EE6-4703-9785-F1D6177C361A}"/>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6" name="Footer Placeholder 5">
            <a:extLst>
              <a:ext uri="{FF2B5EF4-FFF2-40B4-BE49-F238E27FC236}">
                <a16:creationId xmlns:a16="http://schemas.microsoft.com/office/drawing/2014/main" id="{5B1C8EE6-9494-4239-9A7A-2B0882A6AC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D82CA9-A55E-4F37-9828-FF8FDE5B1C7F}"/>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367441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19234-2B11-4AC8-8AA1-F33EF94E09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08FA37-60DA-4420-BC4D-47D0DD7481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19A628-1032-4DFA-93E1-B400E9BA01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B4C4470-4142-4275-98B4-13731C2879A0}"/>
              </a:ext>
            </a:extLst>
          </p:cNvPr>
          <p:cNvSpPr>
            <a:spLocks noGrp="1"/>
          </p:cNvSpPr>
          <p:nvPr>
            <p:ph type="dt" sz="half" idx="10"/>
          </p:nvPr>
        </p:nvSpPr>
        <p:spPr/>
        <p:txBody>
          <a:bodyPr/>
          <a:lstStyle/>
          <a:p>
            <a:fld id="{559F6A83-2ED0-41D1-9A58-BC3FD31A275E}" type="datetimeFigureOut">
              <a:rPr lang="en-US" smtClean="0"/>
              <a:t>7/31/2025</a:t>
            </a:fld>
            <a:endParaRPr lang="en-US"/>
          </a:p>
        </p:txBody>
      </p:sp>
      <p:sp>
        <p:nvSpPr>
          <p:cNvPr id="6" name="Footer Placeholder 5">
            <a:extLst>
              <a:ext uri="{FF2B5EF4-FFF2-40B4-BE49-F238E27FC236}">
                <a16:creationId xmlns:a16="http://schemas.microsoft.com/office/drawing/2014/main" id="{1A302F99-C296-419B-89E9-722278B944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E98282-08D8-4704-9E77-C7FF03ED2B03}"/>
              </a:ext>
            </a:extLst>
          </p:cNvPr>
          <p:cNvSpPr>
            <a:spLocks noGrp="1"/>
          </p:cNvSpPr>
          <p:nvPr>
            <p:ph type="sldNum" sz="quarter" idx="12"/>
          </p:nvPr>
        </p:nvSpPr>
        <p:spPr/>
        <p:txBody>
          <a:bodyPr/>
          <a:lstStyle/>
          <a:p>
            <a:fld id="{2517453C-8774-4A0A-8799-1CDC9DCF05C4}" type="slidenum">
              <a:rPr lang="en-US" smtClean="0"/>
              <a:t>‹#›</a:t>
            </a:fld>
            <a:endParaRPr lang="en-US"/>
          </a:p>
        </p:txBody>
      </p:sp>
    </p:spTree>
    <p:extLst>
      <p:ext uri="{BB962C8B-B14F-4D97-AF65-F5344CB8AC3E}">
        <p14:creationId xmlns:p14="http://schemas.microsoft.com/office/powerpoint/2010/main" val="2600552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52E6CA-A34C-42B9-8C01-575E1E8FD1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6922EA-C410-416B-B36A-CC78DD58B1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5DD9D0-2639-4EC5-B587-DCE044347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F6A83-2ED0-41D1-9A58-BC3FD31A275E}" type="datetimeFigureOut">
              <a:rPr lang="en-US" smtClean="0"/>
              <a:t>7/31/2025</a:t>
            </a:fld>
            <a:endParaRPr lang="en-US"/>
          </a:p>
        </p:txBody>
      </p:sp>
      <p:sp>
        <p:nvSpPr>
          <p:cNvPr id="5" name="Footer Placeholder 4">
            <a:extLst>
              <a:ext uri="{FF2B5EF4-FFF2-40B4-BE49-F238E27FC236}">
                <a16:creationId xmlns:a16="http://schemas.microsoft.com/office/drawing/2014/main" id="{45C4FC96-2D06-4A55-B994-60317671D5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F606479-C54F-467C-8233-CAABE8116F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17453C-8774-4A0A-8799-1CDC9DCF05C4}" type="slidenum">
              <a:rPr lang="en-US" smtClean="0"/>
              <a:t>‹#›</a:t>
            </a:fld>
            <a:endParaRPr lang="en-US"/>
          </a:p>
        </p:txBody>
      </p:sp>
    </p:spTree>
    <p:extLst>
      <p:ext uri="{BB962C8B-B14F-4D97-AF65-F5344CB8AC3E}">
        <p14:creationId xmlns:p14="http://schemas.microsoft.com/office/powerpoint/2010/main" val="3728004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87D4D1F-C017-4EE5-9C82-183D1334EF2B}">
  <ds:schemaRefs>
    <ds:schemaRef ds:uri="http://schemas.microsoft.com/office/2006/documentManagement/types"/>
    <ds:schemaRef ds:uri="http://schemas.microsoft.com/office/infopath/2007/PartnerControls"/>
    <ds:schemaRef ds:uri="http://www.w3.org/XML/1998/namespace"/>
    <ds:schemaRef ds:uri="http://purl.org/dc/elements/1.1/"/>
    <ds:schemaRef ds:uri="http://schemas.openxmlformats.org/package/2006/metadata/core-properties"/>
    <ds:schemaRef ds:uri="http://purl.org/dc/dcmitype/"/>
    <ds:schemaRef ds:uri="161d82f7-f6a3-4417-9fb0-6bd3db963429"/>
    <ds:schemaRef ds:uri="7dfc20e4-3649-4211-81dc-9290c21459be"/>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2712F4AC-99C7-4A62-A336-8D19EE51D7F3}">
  <ds:schemaRefs>
    <ds:schemaRef ds:uri="http://schemas.microsoft.com/sharepoint/v3/contenttype/forms"/>
  </ds:schemaRefs>
</ds:datastoreItem>
</file>

<file path=customXml/itemProps3.xml><?xml version="1.0" encoding="utf-8"?>
<ds:datastoreItem xmlns:ds="http://schemas.openxmlformats.org/officeDocument/2006/customXml" ds:itemID="{49621BB9-3760-434B-879C-3A3B3F13BE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28</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13</dc:title>
  <dc:creator>Poncy, Brian</dc:creator>
  <cp:lastModifiedBy>Poncy, Brian</cp:lastModifiedBy>
  <cp:revision>1</cp:revision>
  <dcterms:created xsi:type="dcterms:W3CDTF">2025-04-30T05:25:04Z</dcterms:created>
  <dcterms:modified xsi:type="dcterms:W3CDTF">2025-07-31T05:34:28Z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