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13" r:id="rId4"/>
    <p:sldId id="314" r:id="rId5"/>
    <p:sldId id="315" r:id="rId6"/>
    <p:sldId id="316" r:id="rId7"/>
    <p:sldId id="317" r:id="rId8"/>
    <p:sldId id="318" r:id="rId9"/>
    <p:sldId id="319" r:id="rId10"/>
    <p:sldId id="320" r:id="rId11"/>
    <p:sldId id="321" r:id="rId12"/>
    <p:sldId id="323" r:id="rId13"/>
    <p:sldId id="322" r:id="rId14"/>
    <p:sldId id="324" r:id="rId15"/>
    <p:sldId id="325" r:id="rId16"/>
    <p:sldId id="327" r:id="rId17"/>
    <p:sldId id="326" r:id="rId18"/>
    <p:sldId id="328" r:id="rId19"/>
    <p:sldId id="329" r:id="rId20"/>
    <p:sldId id="332" r:id="rId21"/>
    <p:sldId id="331" r:id="rId22"/>
    <p:sldId id="330" r:id="rId23"/>
    <p:sldId id="333" r:id="rId24"/>
    <p:sldId id="335" r:id="rId25"/>
    <p:sldId id="334" r:id="rId26"/>
    <p:sldId id="336" r:id="rId27"/>
    <p:sldId id="337" r:id="rId28"/>
    <p:sldId id="338" r:id="rId29"/>
    <p:sldId id="339" r:id="rId30"/>
    <p:sldId id="340"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B73500-98C9-4927-8CEA-AFCFA02EC2AD}" v="1" dt="2025-07-31T05:21:41.0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0"/>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89BE6189-963F-4B9E-ADF8-17235BE844FB}"/>
    <pc:docChg chg="custSel addSld delSld modSld sldOrd">
      <pc:chgData name="Poncy, Brian" userId="002c98f0-3707-44e7-b27e-58ac2885d61f" providerId="ADAL" clId="{89BE6189-963F-4B9E-ADF8-17235BE844FB}" dt="2025-04-30T06:52:37.418" v="62" actId="27636"/>
      <pc:docMkLst>
        <pc:docMk/>
      </pc:docMkLst>
      <pc:sldChg chg="del">
        <pc:chgData name="Poncy, Brian" userId="002c98f0-3707-44e7-b27e-58ac2885d61f" providerId="ADAL" clId="{89BE6189-963F-4B9E-ADF8-17235BE844FB}" dt="2025-04-30T05:19:49.643" v="10" actId="2696"/>
        <pc:sldMkLst>
          <pc:docMk/>
          <pc:sldMk cId="2027169660" sldId="307"/>
        </pc:sldMkLst>
      </pc:sldChg>
      <pc:sldChg chg="ord">
        <pc:chgData name="Poncy, Brian" userId="002c98f0-3707-44e7-b27e-58ac2885d61f" providerId="ADAL" clId="{89BE6189-963F-4B9E-ADF8-17235BE844FB}" dt="2025-04-09T06:24:10.082" v="0"/>
        <pc:sldMkLst>
          <pc:docMk/>
          <pc:sldMk cId="3052292596" sldId="323"/>
        </pc:sldMkLst>
      </pc:sldChg>
      <pc:sldChg chg="ord">
        <pc:chgData name="Poncy, Brian" userId="002c98f0-3707-44e7-b27e-58ac2885d61f" providerId="ADAL" clId="{89BE6189-963F-4B9E-ADF8-17235BE844FB}" dt="2025-04-09T06:24:12.345" v="1"/>
        <pc:sldMkLst>
          <pc:docMk/>
          <pc:sldMk cId="1081274558" sldId="327"/>
        </pc:sldMkLst>
      </pc:sldChg>
      <pc:sldChg chg="ord">
        <pc:chgData name="Poncy, Brian" userId="002c98f0-3707-44e7-b27e-58ac2885d61f" providerId="ADAL" clId="{89BE6189-963F-4B9E-ADF8-17235BE844FB}" dt="2025-04-09T06:24:15.413" v="3"/>
        <pc:sldMkLst>
          <pc:docMk/>
          <pc:sldMk cId="120628424" sldId="330"/>
        </pc:sldMkLst>
      </pc:sldChg>
      <pc:sldChg chg="ord">
        <pc:chgData name="Poncy, Brian" userId="002c98f0-3707-44e7-b27e-58ac2885d61f" providerId="ADAL" clId="{89BE6189-963F-4B9E-ADF8-17235BE844FB}" dt="2025-04-09T06:24:14.241" v="2"/>
        <pc:sldMkLst>
          <pc:docMk/>
          <pc:sldMk cId="3462507774" sldId="332"/>
        </pc:sldMkLst>
      </pc:sldChg>
      <pc:sldChg chg="ord">
        <pc:chgData name="Poncy, Brian" userId="002c98f0-3707-44e7-b27e-58ac2885d61f" providerId="ADAL" clId="{89BE6189-963F-4B9E-ADF8-17235BE844FB}" dt="2025-04-09T06:24:16.817" v="4"/>
        <pc:sldMkLst>
          <pc:docMk/>
          <pc:sldMk cId="3053498710" sldId="335"/>
        </pc:sldMkLst>
      </pc:sldChg>
      <pc:sldChg chg="modSp add">
        <pc:chgData name="Poncy, Brian" userId="002c98f0-3707-44e7-b27e-58ac2885d61f" providerId="ADAL" clId="{89BE6189-963F-4B9E-ADF8-17235BE844FB}" dt="2025-04-16T07:30:27.952" v="8" actId="20577"/>
        <pc:sldMkLst>
          <pc:docMk/>
          <pc:sldMk cId="1971945548" sldId="345"/>
        </pc:sldMkLst>
      </pc:sldChg>
      <pc:sldChg chg="add">
        <pc:chgData name="Poncy, Brian" userId="002c98f0-3707-44e7-b27e-58ac2885d61f" providerId="ADAL" clId="{89BE6189-963F-4B9E-ADF8-17235BE844FB}" dt="2025-04-30T05:19:48.042" v="9"/>
        <pc:sldMkLst>
          <pc:docMk/>
          <pc:sldMk cId="2168619423" sldId="346"/>
        </pc:sldMkLst>
      </pc:sldChg>
      <pc:sldChg chg="modSp add">
        <pc:chgData name="Poncy, Brian" userId="002c98f0-3707-44e7-b27e-58ac2885d61f" providerId="ADAL" clId="{89BE6189-963F-4B9E-ADF8-17235BE844FB}" dt="2025-04-30T06:52:37.418" v="62" actId="27636"/>
        <pc:sldMkLst>
          <pc:docMk/>
          <pc:sldMk cId="3280604447" sldId="347"/>
        </pc:sldMkLst>
      </pc:sldChg>
    </pc:docChg>
  </pc:docChgLst>
  <pc:docChgLst>
    <pc:chgData name="Poncy, Brian" userId="002c98f0-3707-44e7-b27e-58ac2885d61f" providerId="ADAL" clId="{F9B73500-98C9-4927-8CEA-AFCFA02EC2AD}"/>
    <pc:docChg chg="addSld delSld modSld">
      <pc:chgData name="Poncy, Brian" userId="002c98f0-3707-44e7-b27e-58ac2885d61f" providerId="ADAL" clId="{F9B73500-98C9-4927-8CEA-AFCFA02EC2AD}" dt="2025-07-31T05:21:43.565" v="1" actId="47"/>
      <pc:docMkLst>
        <pc:docMk/>
      </pc:docMkLst>
      <pc:sldChg chg="del">
        <pc:chgData name="Poncy, Brian" userId="002c98f0-3707-44e7-b27e-58ac2885d61f" providerId="ADAL" clId="{F9B73500-98C9-4927-8CEA-AFCFA02EC2AD}" dt="2025-07-31T05:21:43.565" v="1" actId="47"/>
        <pc:sldMkLst>
          <pc:docMk/>
          <pc:sldMk cId="3280604447" sldId="347"/>
        </pc:sldMkLst>
      </pc:sldChg>
      <pc:sldChg chg="add">
        <pc:chgData name="Poncy, Brian" userId="002c98f0-3707-44e7-b27e-58ac2885d61f" providerId="ADAL" clId="{F9B73500-98C9-4927-8CEA-AFCFA02EC2AD}" dt="2025-07-31T05:21:41.096" v="0"/>
        <pc:sldMkLst>
          <pc:docMk/>
          <pc:sldMk cId="3241118567" sldId="34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99F51-C139-EABD-6F4A-B38D24379C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CF11B19-EB30-CA4F-EA66-CD29523977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32C6DDC-9DBF-6CCE-E7AA-1861F9725E3D}"/>
              </a:ext>
            </a:extLst>
          </p:cNvPr>
          <p:cNvSpPr>
            <a:spLocks noGrp="1"/>
          </p:cNvSpPr>
          <p:nvPr>
            <p:ph type="dt" sz="half" idx="10"/>
          </p:nvPr>
        </p:nvSpPr>
        <p:spPr/>
        <p:txBody>
          <a:bodyPr/>
          <a:lstStyle/>
          <a:p>
            <a:fld id="{4B194EBC-B60B-FA42-ABEB-D43FA73F5FA4}" type="datetimeFigureOut">
              <a:rPr lang="en-US" smtClean="0"/>
              <a:t>7/31/2025</a:t>
            </a:fld>
            <a:endParaRPr lang="en-US"/>
          </a:p>
        </p:txBody>
      </p:sp>
      <p:sp>
        <p:nvSpPr>
          <p:cNvPr id="5" name="Footer Placeholder 4">
            <a:extLst>
              <a:ext uri="{FF2B5EF4-FFF2-40B4-BE49-F238E27FC236}">
                <a16:creationId xmlns:a16="http://schemas.microsoft.com/office/drawing/2014/main" id="{7DD2E828-958D-7519-1431-38AB123E9B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99D42A-8195-44F0-BFE6-0B56FA07C5C1}"/>
              </a:ext>
            </a:extLst>
          </p:cNvPr>
          <p:cNvSpPr>
            <a:spLocks noGrp="1"/>
          </p:cNvSpPr>
          <p:nvPr>
            <p:ph type="sldNum" sz="quarter" idx="12"/>
          </p:nvPr>
        </p:nvSpPr>
        <p:spPr/>
        <p:txBody>
          <a:bodyPr/>
          <a:lstStyle/>
          <a:p>
            <a:fld id="{FA281CDA-118E-4C4B-A9E1-629B893E52E9}" type="slidenum">
              <a:rPr lang="en-US" smtClean="0"/>
              <a:t>‹#›</a:t>
            </a:fld>
            <a:endParaRPr lang="en-US"/>
          </a:p>
        </p:txBody>
      </p:sp>
    </p:spTree>
    <p:extLst>
      <p:ext uri="{BB962C8B-B14F-4D97-AF65-F5344CB8AC3E}">
        <p14:creationId xmlns:p14="http://schemas.microsoft.com/office/powerpoint/2010/main" val="2701839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153EB-821E-AF1E-12CF-230B5FDA0B9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66F5391-D69F-5192-C60B-F9716E6089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6EAC9F-4779-8E5C-B2D2-18B6812EA63F}"/>
              </a:ext>
            </a:extLst>
          </p:cNvPr>
          <p:cNvSpPr>
            <a:spLocks noGrp="1"/>
          </p:cNvSpPr>
          <p:nvPr>
            <p:ph type="dt" sz="half" idx="10"/>
          </p:nvPr>
        </p:nvSpPr>
        <p:spPr/>
        <p:txBody>
          <a:bodyPr/>
          <a:lstStyle/>
          <a:p>
            <a:fld id="{4B194EBC-B60B-FA42-ABEB-D43FA73F5FA4}" type="datetimeFigureOut">
              <a:rPr lang="en-US" smtClean="0"/>
              <a:t>7/31/2025</a:t>
            </a:fld>
            <a:endParaRPr lang="en-US"/>
          </a:p>
        </p:txBody>
      </p:sp>
      <p:sp>
        <p:nvSpPr>
          <p:cNvPr id="5" name="Footer Placeholder 4">
            <a:extLst>
              <a:ext uri="{FF2B5EF4-FFF2-40B4-BE49-F238E27FC236}">
                <a16:creationId xmlns:a16="http://schemas.microsoft.com/office/drawing/2014/main" id="{FA440B6C-81BC-F9CD-B06A-4B16300B90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1C8D2D-D7D8-5EE9-B5AF-1F23241A7008}"/>
              </a:ext>
            </a:extLst>
          </p:cNvPr>
          <p:cNvSpPr>
            <a:spLocks noGrp="1"/>
          </p:cNvSpPr>
          <p:nvPr>
            <p:ph type="sldNum" sz="quarter" idx="12"/>
          </p:nvPr>
        </p:nvSpPr>
        <p:spPr/>
        <p:txBody>
          <a:bodyPr/>
          <a:lstStyle/>
          <a:p>
            <a:fld id="{FA281CDA-118E-4C4B-A9E1-629B893E52E9}" type="slidenum">
              <a:rPr lang="en-US" smtClean="0"/>
              <a:t>‹#›</a:t>
            </a:fld>
            <a:endParaRPr lang="en-US"/>
          </a:p>
        </p:txBody>
      </p:sp>
    </p:spTree>
    <p:extLst>
      <p:ext uri="{BB962C8B-B14F-4D97-AF65-F5344CB8AC3E}">
        <p14:creationId xmlns:p14="http://schemas.microsoft.com/office/powerpoint/2010/main" val="4029550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CE4614-D44A-427F-3550-450E22D4B35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FE66BDD-7886-624D-4BCE-DFBAAB63C7A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925B59-5D0E-0FF6-591B-54D2728C0F63}"/>
              </a:ext>
            </a:extLst>
          </p:cNvPr>
          <p:cNvSpPr>
            <a:spLocks noGrp="1"/>
          </p:cNvSpPr>
          <p:nvPr>
            <p:ph type="dt" sz="half" idx="10"/>
          </p:nvPr>
        </p:nvSpPr>
        <p:spPr/>
        <p:txBody>
          <a:bodyPr/>
          <a:lstStyle/>
          <a:p>
            <a:fld id="{4B194EBC-B60B-FA42-ABEB-D43FA73F5FA4}" type="datetimeFigureOut">
              <a:rPr lang="en-US" smtClean="0"/>
              <a:t>7/31/2025</a:t>
            </a:fld>
            <a:endParaRPr lang="en-US"/>
          </a:p>
        </p:txBody>
      </p:sp>
      <p:sp>
        <p:nvSpPr>
          <p:cNvPr id="5" name="Footer Placeholder 4">
            <a:extLst>
              <a:ext uri="{FF2B5EF4-FFF2-40B4-BE49-F238E27FC236}">
                <a16:creationId xmlns:a16="http://schemas.microsoft.com/office/drawing/2014/main" id="{959D927F-8674-AC5E-8C63-83132F85CC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0453F3-6D14-B049-00A2-EC819EDF66D0}"/>
              </a:ext>
            </a:extLst>
          </p:cNvPr>
          <p:cNvSpPr>
            <a:spLocks noGrp="1"/>
          </p:cNvSpPr>
          <p:nvPr>
            <p:ph type="sldNum" sz="quarter" idx="12"/>
          </p:nvPr>
        </p:nvSpPr>
        <p:spPr/>
        <p:txBody>
          <a:bodyPr/>
          <a:lstStyle/>
          <a:p>
            <a:fld id="{FA281CDA-118E-4C4B-A9E1-629B893E52E9}" type="slidenum">
              <a:rPr lang="en-US" smtClean="0"/>
              <a:t>‹#›</a:t>
            </a:fld>
            <a:endParaRPr lang="en-US"/>
          </a:p>
        </p:txBody>
      </p:sp>
    </p:spTree>
    <p:extLst>
      <p:ext uri="{BB962C8B-B14F-4D97-AF65-F5344CB8AC3E}">
        <p14:creationId xmlns:p14="http://schemas.microsoft.com/office/powerpoint/2010/main" val="591821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2A032-399C-D971-6D44-24C824CDBE0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093A88-8D0B-E953-05D2-A6990F26898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28E2A3-8F33-D495-1507-7BA0E7353E24}"/>
              </a:ext>
            </a:extLst>
          </p:cNvPr>
          <p:cNvSpPr>
            <a:spLocks noGrp="1"/>
          </p:cNvSpPr>
          <p:nvPr>
            <p:ph type="dt" sz="half" idx="10"/>
          </p:nvPr>
        </p:nvSpPr>
        <p:spPr/>
        <p:txBody>
          <a:bodyPr/>
          <a:lstStyle/>
          <a:p>
            <a:fld id="{4B194EBC-B60B-FA42-ABEB-D43FA73F5FA4}" type="datetimeFigureOut">
              <a:rPr lang="en-US" smtClean="0"/>
              <a:t>7/31/2025</a:t>
            </a:fld>
            <a:endParaRPr lang="en-US"/>
          </a:p>
        </p:txBody>
      </p:sp>
      <p:sp>
        <p:nvSpPr>
          <p:cNvPr id="5" name="Footer Placeholder 4">
            <a:extLst>
              <a:ext uri="{FF2B5EF4-FFF2-40B4-BE49-F238E27FC236}">
                <a16:creationId xmlns:a16="http://schemas.microsoft.com/office/drawing/2014/main" id="{0664B418-8BA5-912D-5D74-3F76313462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627634-FD52-FD61-5E71-9D55C955D909}"/>
              </a:ext>
            </a:extLst>
          </p:cNvPr>
          <p:cNvSpPr>
            <a:spLocks noGrp="1"/>
          </p:cNvSpPr>
          <p:nvPr>
            <p:ph type="sldNum" sz="quarter" idx="12"/>
          </p:nvPr>
        </p:nvSpPr>
        <p:spPr/>
        <p:txBody>
          <a:bodyPr/>
          <a:lstStyle/>
          <a:p>
            <a:fld id="{FA281CDA-118E-4C4B-A9E1-629B893E52E9}" type="slidenum">
              <a:rPr lang="en-US" smtClean="0"/>
              <a:t>‹#›</a:t>
            </a:fld>
            <a:endParaRPr lang="en-US"/>
          </a:p>
        </p:txBody>
      </p:sp>
    </p:spTree>
    <p:extLst>
      <p:ext uri="{BB962C8B-B14F-4D97-AF65-F5344CB8AC3E}">
        <p14:creationId xmlns:p14="http://schemas.microsoft.com/office/powerpoint/2010/main" val="694338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49A72-9F4D-9400-AEAE-420BEB2529C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42A5EE0-1D4A-A9A9-0A41-F45B3AC6551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0E41FA4-0CF5-DBA0-D95A-48D2FDBCE585}"/>
              </a:ext>
            </a:extLst>
          </p:cNvPr>
          <p:cNvSpPr>
            <a:spLocks noGrp="1"/>
          </p:cNvSpPr>
          <p:nvPr>
            <p:ph type="dt" sz="half" idx="10"/>
          </p:nvPr>
        </p:nvSpPr>
        <p:spPr/>
        <p:txBody>
          <a:bodyPr/>
          <a:lstStyle/>
          <a:p>
            <a:fld id="{4B194EBC-B60B-FA42-ABEB-D43FA73F5FA4}" type="datetimeFigureOut">
              <a:rPr lang="en-US" smtClean="0"/>
              <a:t>7/31/2025</a:t>
            </a:fld>
            <a:endParaRPr lang="en-US"/>
          </a:p>
        </p:txBody>
      </p:sp>
      <p:sp>
        <p:nvSpPr>
          <p:cNvPr id="5" name="Footer Placeholder 4">
            <a:extLst>
              <a:ext uri="{FF2B5EF4-FFF2-40B4-BE49-F238E27FC236}">
                <a16:creationId xmlns:a16="http://schemas.microsoft.com/office/drawing/2014/main" id="{260EC389-AB99-A044-E7A4-76D0274DEC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A646BE-5133-A87B-CABD-EACC3D420109}"/>
              </a:ext>
            </a:extLst>
          </p:cNvPr>
          <p:cNvSpPr>
            <a:spLocks noGrp="1"/>
          </p:cNvSpPr>
          <p:nvPr>
            <p:ph type="sldNum" sz="quarter" idx="12"/>
          </p:nvPr>
        </p:nvSpPr>
        <p:spPr/>
        <p:txBody>
          <a:bodyPr/>
          <a:lstStyle/>
          <a:p>
            <a:fld id="{FA281CDA-118E-4C4B-A9E1-629B893E52E9}" type="slidenum">
              <a:rPr lang="en-US" smtClean="0"/>
              <a:t>‹#›</a:t>
            </a:fld>
            <a:endParaRPr lang="en-US"/>
          </a:p>
        </p:txBody>
      </p:sp>
    </p:spTree>
    <p:extLst>
      <p:ext uri="{BB962C8B-B14F-4D97-AF65-F5344CB8AC3E}">
        <p14:creationId xmlns:p14="http://schemas.microsoft.com/office/powerpoint/2010/main" val="4292345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A61F0-6923-2F5E-7AFB-3530E7A84B0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28297E7-CA43-376D-C2B0-6171835D36E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459C72-2E4A-6367-C34D-E92E06BD9E9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76EB075-5DC2-3307-723F-CD241BBB89CE}"/>
              </a:ext>
            </a:extLst>
          </p:cNvPr>
          <p:cNvSpPr>
            <a:spLocks noGrp="1"/>
          </p:cNvSpPr>
          <p:nvPr>
            <p:ph type="dt" sz="half" idx="10"/>
          </p:nvPr>
        </p:nvSpPr>
        <p:spPr/>
        <p:txBody>
          <a:bodyPr/>
          <a:lstStyle/>
          <a:p>
            <a:fld id="{4B194EBC-B60B-FA42-ABEB-D43FA73F5FA4}" type="datetimeFigureOut">
              <a:rPr lang="en-US" smtClean="0"/>
              <a:t>7/31/2025</a:t>
            </a:fld>
            <a:endParaRPr lang="en-US"/>
          </a:p>
        </p:txBody>
      </p:sp>
      <p:sp>
        <p:nvSpPr>
          <p:cNvPr id="6" name="Footer Placeholder 5">
            <a:extLst>
              <a:ext uri="{FF2B5EF4-FFF2-40B4-BE49-F238E27FC236}">
                <a16:creationId xmlns:a16="http://schemas.microsoft.com/office/drawing/2014/main" id="{62E8CD70-D737-6CAB-96DF-248908B8F3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46B304-B9D1-4F44-E9AB-F87DC1F4499A}"/>
              </a:ext>
            </a:extLst>
          </p:cNvPr>
          <p:cNvSpPr>
            <a:spLocks noGrp="1"/>
          </p:cNvSpPr>
          <p:nvPr>
            <p:ph type="sldNum" sz="quarter" idx="12"/>
          </p:nvPr>
        </p:nvSpPr>
        <p:spPr/>
        <p:txBody>
          <a:bodyPr/>
          <a:lstStyle/>
          <a:p>
            <a:fld id="{FA281CDA-118E-4C4B-A9E1-629B893E52E9}" type="slidenum">
              <a:rPr lang="en-US" smtClean="0"/>
              <a:t>‹#›</a:t>
            </a:fld>
            <a:endParaRPr lang="en-US"/>
          </a:p>
        </p:txBody>
      </p:sp>
    </p:spTree>
    <p:extLst>
      <p:ext uri="{BB962C8B-B14F-4D97-AF65-F5344CB8AC3E}">
        <p14:creationId xmlns:p14="http://schemas.microsoft.com/office/powerpoint/2010/main" val="1289919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C2E63-F5E9-2F35-B69B-C4C14A497E0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BACAD9B-5B06-1252-79BC-C9B9980D8A9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D6DE4DE-898E-B29A-F424-770B13C8FD4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515B6BC-F227-0CEE-E7FB-014DEC9142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382E30-E905-C6B9-C5CD-55C92CE90A7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75C90C4-A35F-E439-6995-970CB68366C7}"/>
              </a:ext>
            </a:extLst>
          </p:cNvPr>
          <p:cNvSpPr>
            <a:spLocks noGrp="1"/>
          </p:cNvSpPr>
          <p:nvPr>
            <p:ph type="dt" sz="half" idx="10"/>
          </p:nvPr>
        </p:nvSpPr>
        <p:spPr/>
        <p:txBody>
          <a:bodyPr/>
          <a:lstStyle/>
          <a:p>
            <a:fld id="{4B194EBC-B60B-FA42-ABEB-D43FA73F5FA4}" type="datetimeFigureOut">
              <a:rPr lang="en-US" smtClean="0"/>
              <a:t>7/31/2025</a:t>
            </a:fld>
            <a:endParaRPr lang="en-US"/>
          </a:p>
        </p:txBody>
      </p:sp>
      <p:sp>
        <p:nvSpPr>
          <p:cNvPr id="8" name="Footer Placeholder 7">
            <a:extLst>
              <a:ext uri="{FF2B5EF4-FFF2-40B4-BE49-F238E27FC236}">
                <a16:creationId xmlns:a16="http://schemas.microsoft.com/office/drawing/2014/main" id="{A5151D9E-235D-8D0B-7E7C-3DDA01B2C61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D79AA73-B997-F009-2FD3-29B546A8A719}"/>
              </a:ext>
            </a:extLst>
          </p:cNvPr>
          <p:cNvSpPr>
            <a:spLocks noGrp="1"/>
          </p:cNvSpPr>
          <p:nvPr>
            <p:ph type="sldNum" sz="quarter" idx="12"/>
          </p:nvPr>
        </p:nvSpPr>
        <p:spPr/>
        <p:txBody>
          <a:bodyPr/>
          <a:lstStyle/>
          <a:p>
            <a:fld id="{FA281CDA-118E-4C4B-A9E1-629B893E52E9}" type="slidenum">
              <a:rPr lang="en-US" smtClean="0"/>
              <a:t>‹#›</a:t>
            </a:fld>
            <a:endParaRPr lang="en-US"/>
          </a:p>
        </p:txBody>
      </p:sp>
    </p:spTree>
    <p:extLst>
      <p:ext uri="{BB962C8B-B14F-4D97-AF65-F5344CB8AC3E}">
        <p14:creationId xmlns:p14="http://schemas.microsoft.com/office/powerpoint/2010/main" val="2221821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B24D7-ADC9-7D0D-6166-3F23868554D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FE61A1A-F4FD-8001-B28B-5BC5C0446FDD}"/>
              </a:ext>
            </a:extLst>
          </p:cNvPr>
          <p:cNvSpPr>
            <a:spLocks noGrp="1"/>
          </p:cNvSpPr>
          <p:nvPr>
            <p:ph type="dt" sz="half" idx="10"/>
          </p:nvPr>
        </p:nvSpPr>
        <p:spPr/>
        <p:txBody>
          <a:bodyPr/>
          <a:lstStyle/>
          <a:p>
            <a:fld id="{4B194EBC-B60B-FA42-ABEB-D43FA73F5FA4}" type="datetimeFigureOut">
              <a:rPr lang="en-US" smtClean="0"/>
              <a:t>7/31/2025</a:t>
            </a:fld>
            <a:endParaRPr lang="en-US"/>
          </a:p>
        </p:txBody>
      </p:sp>
      <p:sp>
        <p:nvSpPr>
          <p:cNvPr id="4" name="Footer Placeholder 3">
            <a:extLst>
              <a:ext uri="{FF2B5EF4-FFF2-40B4-BE49-F238E27FC236}">
                <a16:creationId xmlns:a16="http://schemas.microsoft.com/office/drawing/2014/main" id="{FD7932C1-3CC5-0239-336F-DF1B5550508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B1FA86B-75D4-D197-17AC-66C052F5EFD9}"/>
              </a:ext>
            </a:extLst>
          </p:cNvPr>
          <p:cNvSpPr>
            <a:spLocks noGrp="1"/>
          </p:cNvSpPr>
          <p:nvPr>
            <p:ph type="sldNum" sz="quarter" idx="12"/>
          </p:nvPr>
        </p:nvSpPr>
        <p:spPr/>
        <p:txBody>
          <a:bodyPr/>
          <a:lstStyle/>
          <a:p>
            <a:fld id="{FA281CDA-118E-4C4B-A9E1-629B893E52E9}" type="slidenum">
              <a:rPr lang="en-US" smtClean="0"/>
              <a:t>‹#›</a:t>
            </a:fld>
            <a:endParaRPr lang="en-US"/>
          </a:p>
        </p:txBody>
      </p:sp>
    </p:spTree>
    <p:extLst>
      <p:ext uri="{BB962C8B-B14F-4D97-AF65-F5344CB8AC3E}">
        <p14:creationId xmlns:p14="http://schemas.microsoft.com/office/powerpoint/2010/main" val="15265239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6EC0FA-1B0E-E136-45A9-16A2D2C75EE9}"/>
              </a:ext>
            </a:extLst>
          </p:cNvPr>
          <p:cNvSpPr>
            <a:spLocks noGrp="1"/>
          </p:cNvSpPr>
          <p:nvPr>
            <p:ph type="dt" sz="half" idx="10"/>
          </p:nvPr>
        </p:nvSpPr>
        <p:spPr/>
        <p:txBody>
          <a:bodyPr/>
          <a:lstStyle/>
          <a:p>
            <a:fld id="{4B194EBC-B60B-FA42-ABEB-D43FA73F5FA4}" type="datetimeFigureOut">
              <a:rPr lang="en-US" smtClean="0"/>
              <a:t>7/31/2025</a:t>
            </a:fld>
            <a:endParaRPr lang="en-US"/>
          </a:p>
        </p:txBody>
      </p:sp>
      <p:sp>
        <p:nvSpPr>
          <p:cNvPr id="3" name="Footer Placeholder 2">
            <a:extLst>
              <a:ext uri="{FF2B5EF4-FFF2-40B4-BE49-F238E27FC236}">
                <a16:creationId xmlns:a16="http://schemas.microsoft.com/office/drawing/2014/main" id="{FC8443AE-02FA-E515-4EFF-B0770F186C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899AE88-5B95-A112-8609-842A4D93F4EC}"/>
              </a:ext>
            </a:extLst>
          </p:cNvPr>
          <p:cNvSpPr>
            <a:spLocks noGrp="1"/>
          </p:cNvSpPr>
          <p:nvPr>
            <p:ph type="sldNum" sz="quarter" idx="12"/>
          </p:nvPr>
        </p:nvSpPr>
        <p:spPr/>
        <p:txBody>
          <a:bodyPr/>
          <a:lstStyle/>
          <a:p>
            <a:fld id="{FA281CDA-118E-4C4B-A9E1-629B893E52E9}" type="slidenum">
              <a:rPr lang="en-US" smtClean="0"/>
              <a:t>‹#›</a:t>
            </a:fld>
            <a:endParaRPr lang="en-US"/>
          </a:p>
        </p:txBody>
      </p:sp>
    </p:spTree>
    <p:extLst>
      <p:ext uri="{BB962C8B-B14F-4D97-AF65-F5344CB8AC3E}">
        <p14:creationId xmlns:p14="http://schemas.microsoft.com/office/powerpoint/2010/main" val="933600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9BBDD-3600-9F9B-B7DA-30ABE65341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60B998-6A45-9921-BB8B-B6D19EFC8D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986C028-530D-D614-4ADB-16B9AD4CB8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B2A9C84-0776-0A2C-42D7-540EB84A1893}"/>
              </a:ext>
            </a:extLst>
          </p:cNvPr>
          <p:cNvSpPr>
            <a:spLocks noGrp="1"/>
          </p:cNvSpPr>
          <p:nvPr>
            <p:ph type="dt" sz="half" idx="10"/>
          </p:nvPr>
        </p:nvSpPr>
        <p:spPr/>
        <p:txBody>
          <a:bodyPr/>
          <a:lstStyle/>
          <a:p>
            <a:fld id="{4B194EBC-B60B-FA42-ABEB-D43FA73F5FA4}" type="datetimeFigureOut">
              <a:rPr lang="en-US" smtClean="0"/>
              <a:t>7/31/2025</a:t>
            </a:fld>
            <a:endParaRPr lang="en-US"/>
          </a:p>
        </p:txBody>
      </p:sp>
      <p:sp>
        <p:nvSpPr>
          <p:cNvPr id="6" name="Footer Placeholder 5">
            <a:extLst>
              <a:ext uri="{FF2B5EF4-FFF2-40B4-BE49-F238E27FC236}">
                <a16:creationId xmlns:a16="http://schemas.microsoft.com/office/drawing/2014/main" id="{9019C1E1-D94D-C631-BF26-7612552D9B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5D4010-BED9-B5E5-99BA-67E62A500D4F}"/>
              </a:ext>
            </a:extLst>
          </p:cNvPr>
          <p:cNvSpPr>
            <a:spLocks noGrp="1"/>
          </p:cNvSpPr>
          <p:nvPr>
            <p:ph type="sldNum" sz="quarter" idx="12"/>
          </p:nvPr>
        </p:nvSpPr>
        <p:spPr/>
        <p:txBody>
          <a:bodyPr/>
          <a:lstStyle/>
          <a:p>
            <a:fld id="{FA281CDA-118E-4C4B-A9E1-629B893E52E9}" type="slidenum">
              <a:rPr lang="en-US" smtClean="0"/>
              <a:t>‹#›</a:t>
            </a:fld>
            <a:endParaRPr lang="en-US"/>
          </a:p>
        </p:txBody>
      </p:sp>
    </p:spTree>
    <p:extLst>
      <p:ext uri="{BB962C8B-B14F-4D97-AF65-F5344CB8AC3E}">
        <p14:creationId xmlns:p14="http://schemas.microsoft.com/office/powerpoint/2010/main" val="3164120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A666A-1A7D-FA2E-AC5D-683836665A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B21EBBC-C9F1-C44E-9767-CBB41D14DB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6DEA5E8-E0E7-B39F-249D-407F70F83F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7140DF5-8912-E473-6B77-39AB00CFF781}"/>
              </a:ext>
            </a:extLst>
          </p:cNvPr>
          <p:cNvSpPr>
            <a:spLocks noGrp="1"/>
          </p:cNvSpPr>
          <p:nvPr>
            <p:ph type="dt" sz="half" idx="10"/>
          </p:nvPr>
        </p:nvSpPr>
        <p:spPr/>
        <p:txBody>
          <a:bodyPr/>
          <a:lstStyle/>
          <a:p>
            <a:fld id="{4B194EBC-B60B-FA42-ABEB-D43FA73F5FA4}" type="datetimeFigureOut">
              <a:rPr lang="en-US" smtClean="0"/>
              <a:t>7/31/2025</a:t>
            </a:fld>
            <a:endParaRPr lang="en-US"/>
          </a:p>
        </p:txBody>
      </p:sp>
      <p:sp>
        <p:nvSpPr>
          <p:cNvPr id="6" name="Footer Placeholder 5">
            <a:extLst>
              <a:ext uri="{FF2B5EF4-FFF2-40B4-BE49-F238E27FC236}">
                <a16:creationId xmlns:a16="http://schemas.microsoft.com/office/drawing/2014/main" id="{09A4B818-17DA-CA4E-5AFE-D3453E4E43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2E8491-8ED2-8EAE-0982-A74A8FEC232E}"/>
              </a:ext>
            </a:extLst>
          </p:cNvPr>
          <p:cNvSpPr>
            <a:spLocks noGrp="1"/>
          </p:cNvSpPr>
          <p:nvPr>
            <p:ph type="sldNum" sz="quarter" idx="12"/>
          </p:nvPr>
        </p:nvSpPr>
        <p:spPr/>
        <p:txBody>
          <a:bodyPr/>
          <a:lstStyle/>
          <a:p>
            <a:fld id="{FA281CDA-118E-4C4B-A9E1-629B893E52E9}" type="slidenum">
              <a:rPr lang="en-US" smtClean="0"/>
              <a:t>‹#›</a:t>
            </a:fld>
            <a:endParaRPr lang="en-US"/>
          </a:p>
        </p:txBody>
      </p:sp>
    </p:spTree>
    <p:extLst>
      <p:ext uri="{BB962C8B-B14F-4D97-AF65-F5344CB8AC3E}">
        <p14:creationId xmlns:p14="http://schemas.microsoft.com/office/powerpoint/2010/main" val="2243426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5745293-807F-9380-3E78-C0A6D0A1D4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6347F9D-BC18-AED2-B58B-0CC92361FD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6489BE-3E05-A392-405C-DA2289BEFF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B194EBC-B60B-FA42-ABEB-D43FA73F5FA4}" type="datetimeFigureOut">
              <a:rPr lang="en-US" smtClean="0"/>
              <a:t>7/31/2025</a:t>
            </a:fld>
            <a:endParaRPr lang="en-US"/>
          </a:p>
        </p:txBody>
      </p:sp>
      <p:sp>
        <p:nvSpPr>
          <p:cNvPr id="5" name="Footer Placeholder 4">
            <a:extLst>
              <a:ext uri="{FF2B5EF4-FFF2-40B4-BE49-F238E27FC236}">
                <a16:creationId xmlns:a16="http://schemas.microsoft.com/office/drawing/2014/main" id="{36236D1A-5505-C10A-C5D8-0BD3065B66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E4F7591-E8A9-9242-DDE3-5CCA57D30D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A281CDA-118E-4C4B-A9E1-629B893E52E9}" type="slidenum">
              <a:rPr lang="en-US" smtClean="0"/>
              <a:t>‹#›</a:t>
            </a:fld>
            <a:endParaRPr lang="en-US"/>
          </a:p>
        </p:txBody>
      </p:sp>
    </p:spTree>
    <p:extLst>
      <p:ext uri="{BB962C8B-B14F-4D97-AF65-F5344CB8AC3E}">
        <p14:creationId xmlns:p14="http://schemas.microsoft.com/office/powerpoint/2010/main" val="18544090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64B5916E-81E7-0314-5555-B988D8E2D4B9}"/>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78F6DB-794F-C2FD-EFA5-E08C4E7DF7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B31634-6B27-B6A6-7AE5-20D284E491E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D2DB45E-9048-30DA-9BCB-AB607D4A8B8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70DA8BC8-0BC9-1100-62B7-5556B55DA6CD}"/>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309962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95FF4-4F6E-81ED-D483-FF3F62FDF3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914093-1BEB-53BB-4625-86A64108235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9242CBA-BB17-8841-4529-44F82760D77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1B3B5952-DDE8-922B-820A-1495D855DF1B}"/>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522925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A6C35C-2D91-A0A5-A0D7-8FDBA9A44A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D0A387-DF6B-F766-37DF-E8441980F52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59B48CB-C856-E190-C8A7-40EE28382F2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FE0FB418-784C-B116-E60A-D08D0F60EDB0}"/>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908387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63F4B-42E5-8F2B-1908-1D512088CC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26EBDB-3A1E-3A04-C2DA-B7F9F504E0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8E97869-DF2D-EF7B-0300-89256834A1A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D4B881D6-4C84-C2CF-1221-020ADD889729}"/>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383635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96924-B9CA-C8DE-0945-A5239D331F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121792-83C7-DD6E-BAED-22481E41373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6D656E9-7263-749A-901E-23A82D0F420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E7F67D5B-5D2E-1718-4A1D-2244A093472C}"/>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14010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FBAF0-1A40-626E-DD46-5C3D8B9411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DF6247-A1A8-2D96-F412-7ACFC65ABF1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CC674B-37F1-E3A1-A3B7-3887BA96C7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D769BE38-EEEF-427D-A8F8-D3D046D4FA2F}"/>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812745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9E324-5059-DC9E-A7A9-EDC59FAE33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E45790-0F4B-43AE-2AC1-926338B2CCB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5F693A1-A741-25BC-A487-74C57EDD1F5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E6FE4533-FEE1-B376-D4EE-EFE9B6965D3B}"/>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522097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8A869F-514E-3F97-9C87-A12FBD3849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71673C-DFDA-BA0B-3EEB-5DFE77645F3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C775207-B4F0-AEE1-B14B-90B28287FBA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9C5BD083-B902-EA32-AB89-D903E2F1729B}"/>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682899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C2F33-2D13-E1ED-566F-35886A7EC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42687A-D3C9-BA62-F7A9-EF9D63EB528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ED64E44-49C5-5C14-5CB1-8DC5F793092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66E73D4E-868F-94C6-F3EB-F225AB31BD24}"/>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290064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8619423"/>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5B023-0D31-C940-CEE5-14D7E02623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6E0AAF-9B2A-57F5-E0A8-B6EE27F1011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2434282-ECC5-33AE-9270-4A59AB319EE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5BCC6562-B474-94BA-8C9E-FEF760A86EFE}"/>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625077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E81FF-C613-21D5-AF3A-4921F83D2D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89315F-080D-237A-22F8-C38310D13CA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0318E5A-968E-6BFF-EB2E-3169B8E0B2B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0BD50A6E-94BC-7B51-6D05-95DF7A61F27F}"/>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045228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096C6-D4FD-CDC6-4E00-6D4A6489E7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B34C0D-D758-B3C2-7116-B257A0D4584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C5F6C53-7452-45B1-254B-DC80876755D7}"/>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EC35689B-DB79-B226-FE66-078DBD27D7D1}"/>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6284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ED0DE-BDBB-BEF1-7AEE-E180E84CFC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D95037-09AC-388C-B289-3391FF09195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BC4E158-FCFB-B5E3-A6CF-74AA09E4F1D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D42AF5B5-A0F4-B1A7-1D4D-DD65494262A7}"/>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018762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5E79A-7C49-44E3-C7DA-09D94E2A19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13BECD-7D61-C2BD-EBF9-40D8FEF4075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06098F3-A7E9-295F-8C11-F8B009F2BF4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CC84A10C-EB3A-6F46-CDB9-61D65B8B6B72}"/>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534987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5E8B8-BD18-1E45-AC99-4BCE0271B1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098774-6C27-7D13-87C8-315E07B3D40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D1F1956-5824-E409-780A-E0EC39E08C8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18D3B927-16DA-6331-AC39-594DCF274F52}"/>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338079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1C029-38E6-99E0-CFDF-97E51F50E4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AB7109-3E4D-55ED-C1D2-BFD5CF73AE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3C71BE2-D066-5C27-0ED2-57D1533095C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0FAA52C2-8E92-EAC9-44DA-E7C6846BDC31}"/>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54125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E8F12-E474-96F2-C2C2-BB77FF875F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5F4EBF-3D2A-AB93-6A21-356F1B97263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925EC69-E5B8-E8B8-1930-F65159D06029}"/>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B5AA2918-1774-0C1C-2E7F-636E330D0731}"/>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375719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B42BF-AAFF-3577-57DA-12230525A6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CC4512-1EEE-B74F-459C-20AC5B67C9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0953DCC-9100-902D-C0C8-366AFC8819DF}"/>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CC7DE1C6-7A21-F1BB-4616-8E21DC5B8A14}"/>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500207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77074-5769-5210-008B-C8864A55DC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D3D453-DD40-1A04-6297-C1726C84BE3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1F9FA68-99E6-539C-471D-EC7FA9C165E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1BC23E82-1AE8-B649-42A6-525F4DD053BA}"/>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108314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2D7B95D7-F10B-E661-D744-6B7C41B1F7F1}"/>
              </a:ext>
            </a:extLst>
          </p:cNvPr>
          <p:cNvPicPr>
            <a:picLocks noChangeAspect="1"/>
          </p:cNvPicPr>
          <p:nvPr>
            <a:audioFile r:link="rId1"/>
            <p:extLst>
              <p:ext uri="{DAA4B4D4-6D71-4841-9C94-3DE7FCFB9230}">
                <p14:media xmlns:p14="http://schemas.microsoft.com/office/powerpoint/2010/main" r:embed="rId2">
                  <p14:trim end="64.638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3150C-937B-6DFA-B41A-41A2C3D4F4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AB5ECA-8FFE-5353-CFC8-BC7CC464E89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FC88DBB-FD21-1AD7-C0E6-D766E095C0B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FBA9B328-404F-2853-1251-B5397A73DE0D}"/>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885906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EC30DC26-0333-6376-05FF-08F30D5470EC}"/>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1" name="Audio 10">
            <a:extLst>
              <a:ext uri="{FF2B5EF4-FFF2-40B4-BE49-F238E27FC236}">
                <a16:creationId xmlns:a16="http://schemas.microsoft.com/office/drawing/2014/main" id="{83A7F5E7-CFED-655C-5018-CD0CE2A5A4CF}"/>
              </a:ext>
            </a:extLst>
          </p:cNvPr>
          <p:cNvPicPr>
            <a:picLocks noChangeAspect="1"/>
          </p:cNvPicPr>
          <p:nvPr>
            <a:audioFile r:link="rId1"/>
            <p:extLst>
              <p:ext uri="{DAA4B4D4-6D71-4841-9C94-3DE7FCFB9230}">
                <p14:media xmlns:p14="http://schemas.microsoft.com/office/powerpoint/2010/main" r:embed="rId2">
                  <p14:trim end="87.586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C8766307-C006-ACC2-949D-3B5DBCD189DB}"/>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6CAD4971-5EEC-29A8-D7C1-DCD25641563B}"/>
              </a:ext>
            </a:extLst>
          </p:cNvPr>
          <p:cNvPicPr>
            <a:picLocks noChangeAspect="1"/>
          </p:cNvPicPr>
          <p:nvPr>
            <a:audioFile r:link="rId1"/>
            <p:extLst>
              <p:ext uri="{DAA4B4D4-6D71-4841-9C94-3DE7FCFB9230}">
                <p14:media xmlns:p14="http://schemas.microsoft.com/office/powerpoint/2010/main" r:embed="rId2">
                  <p14:trim end="256.3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D50C5C71-B201-FDC5-3158-B5DEE5ABD9D8}"/>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13 </a:t>
            </a:r>
          </a:p>
        </p:txBody>
      </p:sp>
      <p:pic>
        <p:nvPicPr>
          <p:cNvPr id="12" name="Audio 11">
            <a:extLst>
              <a:ext uri="{FF2B5EF4-FFF2-40B4-BE49-F238E27FC236}">
                <a16:creationId xmlns:a16="http://schemas.microsoft.com/office/drawing/2014/main" id="{9E24AFB3-AA34-2139-AAC6-1B6142612698}"/>
              </a:ext>
            </a:extLst>
          </p:cNvPr>
          <p:cNvPicPr>
            <a:picLocks noChangeAspect="1"/>
          </p:cNvPicPr>
          <p:nvPr>
            <a:audioFile r:link="rId1"/>
            <p:extLst>
              <p:ext uri="{DAA4B4D4-6D71-4841-9C94-3DE7FCFB9230}">
                <p14:media xmlns:p14="http://schemas.microsoft.com/office/powerpoint/2010/main" r:embed="rId2">
                  <p14:trim st="244.4372" end="51.962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8</vt:lpstr>
      <vt:lpstr>PowerPoint Presentation</vt:lpstr>
      <vt:lpstr>5 + 3 8 </vt:lpstr>
      <vt:lpstr>5 + 3  </vt:lpstr>
      <vt:lpstr>8 + 3 11 </vt:lpstr>
      <vt:lpstr>8 + 3  </vt:lpstr>
      <vt:lpstr>4 + 4 8 </vt:lpstr>
      <vt:lpstr>4 + 4  </vt:lpstr>
      <vt:lpstr>6 + 7 13 </vt:lpstr>
      <vt:lpstr>6 + 7  </vt:lpstr>
      <vt:lpstr>8 + 3  </vt:lpstr>
      <vt:lpstr>6 + 7  </vt:lpstr>
      <vt:lpstr>4 + 4  </vt:lpstr>
      <vt:lpstr>5 + 3  </vt:lpstr>
      <vt:lpstr>4 + 4  </vt:lpstr>
      <vt:lpstr>5 + 3  </vt:lpstr>
      <vt:lpstr>6 + 7  </vt:lpstr>
      <vt:lpstr>8 + 3  </vt:lpstr>
      <vt:lpstr>6 + 7  </vt:lpstr>
      <vt:lpstr>4 + 4  </vt:lpstr>
      <vt:lpstr>8 + 3  </vt:lpstr>
      <vt:lpstr>5 + 3  </vt:lpstr>
      <vt:lpstr>8 + 3  </vt:lpstr>
      <vt:lpstr>5 + 3  </vt:lpstr>
      <vt:lpstr>4 + 4  </vt:lpstr>
      <vt:lpstr>6 + 7  </vt:lpstr>
      <vt:lpstr>5 + 3  </vt:lpstr>
      <vt:lpstr>8 + 3  </vt:lpstr>
      <vt:lpstr>6 + 7  </vt:lpstr>
      <vt:lpstr>4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A #8 – 8,9,10,11</dc:title>
  <dc:creator>Guilfoyle, Jayce</dc:creator>
  <cp:lastModifiedBy>Poncy, Brian</cp:lastModifiedBy>
  <cp:revision>2</cp:revision>
  <dcterms:created xsi:type="dcterms:W3CDTF">2024-11-24T21:28:12Z</dcterms:created>
  <dcterms:modified xsi:type="dcterms:W3CDTF">2025-07-31T05:21:45Z</dcterms:modified>
</cp:coreProperties>
</file>