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29" r:id="rId5"/>
    <p:sldId id="307" r:id="rId6"/>
    <p:sldId id="308" r:id="rId7"/>
    <p:sldId id="260" r:id="rId8"/>
    <p:sldId id="261" r:id="rId9"/>
    <p:sldId id="262" r:id="rId10"/>
    <p:sldId id="264" r:id="rId11"/>
    <p:sldId id="263" r:id="rId12"/>
    <p:sldId id="265" r:id="rId13"/>
    <p:sldId id="266" r:id="rId14"/>
    <p:sldId id="309" r:id="rId15"/>
    <p:sldId id="311" r:id="rId16"/>
    <p:sldId id="310" r:id="rId17"/>
    <p:sldId id="312" r:id="rId18"/>
    <p:sldId id="313" r:id="rId19"/>
    <p:sldId id="315" r:id="rId20"/>
    <p:sldId id="314" r:id="rId21"/>
    <p:sldId id="316" r:id="rId22"/>
    <p:sldId id="317" r:id="rId23"/>
    <p:sldId id="320" r:id="rId24"/>
    <p:sldId id="319" r:id="rId25"/>
    <p:sldId id="318" r:id="rId26"/>
    <p:sldId id="321" r:id="rId27"/>
    <p:sldId id="323" r:id="rId28"/>
    <p:sldId id="322" r:id="rId29"/>
    <p:sldId id="324" r:id="rId30"/>
    <p:sldId id="325" r:id="rId31"/>
    <p:sldId id="326" r:id="rId32"/>
    <p:sldId id="327" r:id="rId33"/>
    <p:sldId id="328" r:id="rId34"/>
    <p:sldId id="33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BF935B-B2E6-4F8F-91EA-25B9A1A5AE22}" v="1" dt="2025-07-31T05:33:09.9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C9BF935B-B2E6-4F8F-91EA-25B9A1A5AE22}"/>
    <pc:docChg chg="addSld delSld modSld">
      <pc:chgData name="Poncy, Brian" userId="002c98f0-3707-44e7-b27e-58ac2885d61f" providerId="ADAL" clId="{C9BF935B-B2E6-4F8F-91EA-25B9A1A5AE22}" dt="2025-07-31T05:33:11.788" v="1" actId="47"/>
      <pc:docMkLst>
        <pc:docMk/>
      </pc:docMkLst>
      <pc:sldChg chg="del">
        <pc:chgData name="Poncy, Brian" userId="002c98f0-3707-44e7-b27e-58ac2885d61f" providerId="ADAL" clId="{C9BF935B-B2E6-4F8F-91EA-25B9A1A5AE22}" dt="2025-07-31T05:33:11.788" v="1" actId="47"/>
        <pc:sldMkLst>
          <pc:docMk/>
          <pc:sldMk cId="3280604447" sldId="330"/>
        </pc:sldMkLst>
      </pc:sldChg>
      <pc:sldChg chg="add">
        <pc:chgData name="Poncy, Brian" userId="002c98f0-3707-44e7-b27e-58ac2885d61f" providerId="ADAL" clId="{C9BF935B-B2E6-4F8F-91EA-25B9A1A5AE22}" dt="2025-07-31T05:33:09.908" v="0"/>
        <pc:sldMkLst>
          <pc:docMk/>
          <pc:sldMk cId="3603701081" sldId="3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A1511-72F5-B6DC-AD95-F000F414E3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B1E9F2-A2BA-D74E-02CC-C6C680DA4F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83917D-AAB4-4F00-51F9-6AEDC9AC45B6}"/>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CDA5E5F6-B5E1-FE66-8081-57C2400E9C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F15C16-003A-9F3C-C956-74092E9111AA}"/>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641443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56199-ACD3-1518-BEAE-FC160B8605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A7958A-C5DA-B91E-C095-C018D1251D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782621-5F51-98DA-6732-DE9A0F742363}"/>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57FC0111-F095-576E-7428-667704DB5D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3F5CD-D5D8-43D2-1DBC-CDB0184B9A68}"/>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1673878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ACF43D-0157-717B-6B46-34F508C14C3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C88A538-9D5C-80B6-E376-D4447AB593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8A6FFF-3BD8-7E06-C918-2C43747E3997}"/>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9B7CA493-D8BE-8FEF-A11F-7EEDB77AC2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E84310-4969-75AB-82AA-2ACA7924FCA6}"/>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3548237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BDBDA-00AD-0DF0-EB4B-8A9C4C1B21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B86B5E-1AFD-3CB7-FA03-CAF12C9FC6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BCFDC0-4845-5EA8-F9D7-BF7D17CE4E9F}"/>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AFC0844C-61AE-EF8F-CFA0-C9DCE3F72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DDD6B8-2C0F-BF00-E1C0-920CB758A8AE}"/>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2265475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A3E49-0315-1FBC-D56A-4D9D50782FD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1487EB-2BD5-7E0D-57BB-BC63BC50E5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24B3F5-9ECE-09BC-C33D-CD9C21CA91FC}"/>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0C548030-D309-5819-59D8-6CB2CEA96B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AE47B-3B33-7B34-B01C-8675BAF5719D}"/>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2945849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B6A3D-D6DD-CD2B-8BBF-6AAF9B5260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16627A-FB62-13C9-20DF-63F18498B9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004219-58A9-0C59-96F3-B2C0768D03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ED2016-4AA6-9A86-8AE9-E9BCEB04D047}"/>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6" name="Footer Placeholder 5">
            <a:extLst>
              <a:ext uri="{FF2B5EF4-FFF2-40B4-BE49-F238E27FC236}">
                <a16:creationId xmlns:a16="http://schemas.microsoft.com/office/drawing/2014/main" id="{743967C4-AF66-7EDE-A13B-EF5E722A6D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2B3133-D006-8CDC-AC51-78B2599C707E}"/>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3458085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538D9-AD1D-1FA9-8DE7-BCB5929494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D0F20D7-B145-D0A3-A396-6D655FFC8E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528523-52F5-1516-92C2-BDFFEB357B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A27B15-E7B2-13D1-8462-70D0B7D7F1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9C0863-6F6D-9BE9-48CB-BAC5F03FA2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ED7CD1-E9D4-A9B9-D0BF-A1CD9D6C7967}"/>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8" name="Footer Placeholder 7">
            <a:extLst>
              <a:ext uri="{FF2B5EF4-FFF2-40B4-BE49-F238E27FC236}">
                <a16:creationId xmlns:a16="http://schemas.microsoft.com/office/drawing/2014/main" id="{4924E781-C6FB-16CE-6297-C01A2E2F80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E6B9E4-A7C6-28D1-483F-58AC7DEEF8C8}"/>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626131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E8683-0A88-29C2-8E5C-8F3F6899BF4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97672E-F160-C8D9-7188-C429031F7B0F}"/>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4" name="Footer Placeholder 3">
            <a:extLst>
              <a:ext uri="{FF2B5EF4-FFF2-40B4-BE49-F238E27FC236}">
                <a16:creationId xmlns:a16="http://schemas.microsoft.com/office/drawing/2014/main" id="{3F2D81CC-7BAF-1B8F-7E2C-15DC2F4D10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A7933B-9818-C9FD-1A69-92234AFDF06B}"/>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151181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E94A62-3084-F5DE-E4D8-BBD4E6B4FDB4}"/>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3" name="Footer Placeholder 2">
            <a:extLst>
              <a:ext uri="{FF2B5EF4-FFF2-40B4-BE49-F238E27FC236}">
                <a16:creationId xmlns:a16="http://schemas.microsoft.com/office/drawing/2014/main" id="{B981B69B-6B62-3F9F-60C7-3C199C7505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B0A6302-8C1A-6AD4-F96F-F0C9FDDA3023}"/>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2217852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869E6-FE28-8261-6422-5340EB4695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7DFCF8-0F13-F1C2-CD9D-4CADF529B1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66FC03-2BA9-1267-6301-7B2E8D6801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9F9D18-E4A9-BFD2-503D-EC6425EA2685}"/>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6" name="Footer Placeholder 5">
            <a:extLst>
              <a:ext uri="{FF2B5EF4-FFF2-40B4-BE49-F238E27FC236}">
                <a16:creationId xmlns:a16="http://schemas.microsoft.com/office/drawing/2014/main" id="{A20B5200-4DAF-7CE0-7407-96353568F5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304A60-A59F-FE6A-BE10-EED6BA01436C}"/>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140163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7E09B-B3C8-B36B-45B4-92E22F7BB6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0C5817C-759E-02A1-C33E-66ADE262D4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E38EFF-2A19-D6D6-D378-3B3BBFD7A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8910DE-889C-4388-55E4-07F22F6A218E}"/>
              </a:ext>
            </a:extLst>
          </p:cNvPr>
          <p:cNvSpPr>
            <a:spLocks noGrp="1"/>
          </p:cNvSpPr>
          <p:nvPr>
            <p:ph type="dt" sz="half" idx="10"/>
          </p:nvPr>
        </p:nvSpPr>
        <p:spPr/>
        <p:txBody>
          <a:bodyPr/>
          <a:lstStyle/>
          <a:p>
            <a:fld id="{59160027-1BEC-344C-BD76-BBA11CEE32C8}" type="datetimeFigureOut">
              <a:rPr lang="en-US" smtClean="0"/>
              <a:t>7/31/2025</a:t>
            </a:fld>
            <a:endParaRPr lang="en-US"/>
          </a:p>
        </p:txBody>
      </p:sp>
      <p:sp>
        <p:nvSpPr>
          <p:cNvPr id="6" name="Footer Placeholder 5">
            <a:extLst>
              <a:ext uri="{FF2B5EF4-FFF2-40B4-BE49-F238E27FC236}">
                <a16:creationId xmlns:a16="http://schemas.microsoft.com/office/drawing/2014/main" id="{6CDC96EF-2C83-4ED0-864F-A82EC51B3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61F8A0-6CD1-B649-587B-4454D137E215}"/>
              </a:ext>
            </a:extLst>
          </p:cNvPr>
          <p:cNvSpPr>
            <a:spLocks noGrp="1"/>
          </p:cNvSpPr>
          <p:nvPr>
            <p:ph type="sldNum" sz="quarter" idx="12"/>
          </p:nvPr>
        </p:nvSpPr>
        <p:spPr/>
        <p:txBody>
          <a:bodyPr/>
          <a:lstStyle/>
          <a:p>
            <a:fld id="{4501F239-0DBF-0D44-B5CA-B64227CFAA79}" type="slidenum">
              <a:rPr lang="en-US" smtClean="0"/>
              <a:t>‹#›</a:t>
            </a:fld>
            <a:endParaRPr lang="en-US"/>
          </a:p>
        </p:txBody>
      </p:sp>
    </p:spTree>
    <p:extLst>
      <p:ext uri="{BB962C8B-B14F-4D97-AF65-F5344CB8AC3E}">
        <p14:creationId xmlns:p14="http://schemas.microsoft.com/office/powerpoint/2010/main" val="107051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EA75E6-C284-B72B-5234-6D0C78AC30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960503-FD25-7EAC-1216-9D117D2900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1FED32-57B3-AD39-7ED3-0FDF038F6B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9160027-1BEC-344C-BD76-BBA11CEE32C8}" type="datetimeFigureOut">
              <a:rPr lang="en-US" smtClean="0"/>
              <a:t>7/31/2025</a:t>
            </a:fld>
            <a:endParaRPr lang="en-US"/>
          </a:p>
        </p:txBody>
      </p:sp>
      <p:sp>
        <p:nvSpPr>
          <p:cNvPr id="5" name="Footer Placeholder 4">
            <a:extLst>
              <a:ext uri="{FF2B5EF4-FFF2-40B4-BE49-F238E27FC236}">
                <a16:creationId xmlns:a16="http://schemas.microsoft.com/office/drawing/2014/main" id="{53587F20-4FB9-0318-FF20-D2909834ED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953F1B2-10E6-8922-3D4D-05614FEEB7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501F239-0DBF-0D44-B5CA-B64227CFAA79}" type="slidenum">
              <a:rPr lang="en-US" smtClean="0"/>
              <a:t>‹#›</a:t>
            </a:fld>
            <a:endParaRPr lang="en-US"/>
          </a:p>
        </p:txBody>
      </p:sp>
    </p:spTree>
    <p:extLst>
      <p:ext uri="{BB962C8B-B14F-4D97-AF65-F5344CB8AC3E}">
        <p14:creationId xmlns:p14="http://schemas.microsoft.com/office/powerpoint/2010/main" val="1405333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27958927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EC8A1458-6037-A809-3D1F-7FEB83FFB4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0CC88-03A6-A690-2800-3C0F850C0E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825F34-F7F5-755A-E802-D6E1FCAFE6A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1C9E32-B97A-888C-7141-B3E4FE3D305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A078C56F-965D-85EF-29F5-ED6DCBE02B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60316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C52F3-9A38-C022-21E3-1CC68A4FA8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F0B074-604D-24D3-7838-1F9E6924ED2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1C8EFB7-22B3-3DB0-B6B2-97EF1D5A8E5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68B2436C-C27C-30C6-C16D-BBB65E87240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2542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BF1C0-F84E-8B46-3748-3281AEE89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DA40B0-483D-3ADB-3C38-2E2226E9018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F76AF9B-52E4-A46E-138D-4D8E1798245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9353F9F9-6C89-0E59-69B6-9DDFEE4304F3}"/>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97582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516A9-1F12-647E-D8A2-AD9F7BF739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6A2481-13CB-760F-8E3C-441F59F000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406655-4DE9-6FFC-B5C0-A067F71A257C}"/>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83FA8511-0B93-A1B1-BD3F-8AE70D33232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62759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8E0D1-A84F-C64C-4FF1-20B336AA40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77E0A8-94D6-B030-0693-03FD66BCB0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A046F3-3294-E5FD-E095-D66354FA7D8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FAC6E740-341C-F360-30D2-A0404C051511}"/>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63397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7CD4A-7EB3-3A60-F9D9-E90CACFEC3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1BF8D8-8E3E-7AE3-0D21-0AFD4D7BA7F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7036BBE-2D32-D142-8785-F9E75FDAF0D8}"/>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A8B8F6F6-FF42-FF7D-0E5F-5188E88F0F1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1944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12910-38B8-89A0-3600-AEFA72257D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2C9BE5-15A1-C3D2-7530-CE22E39537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B1226F5-B92D-A806-0E40-B870B985B1F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06E00504-1FCB-FBDB-2144-5CF0C5286FD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71090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CB666-A96B-55B8-4D61-899E1973AD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7A0B47-1B55-9BF3-00AF-C95CF77E2BC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DF42C3-C276-30FD-1979-6E4CAE34899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5EF8B37-7125-D5F8-B2FA-05C2AE38FE0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1230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92D66-4782-BB24-33A0-27FB894EE7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365D8D-B7DC-A613-4F00-54DD8D6B7F8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40EADD-6C48-EC3B-4DC5-918C71D6735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4197521C-48D8-AA00-962E-81E0F6730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8456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244AF-7BEB-A83B-251F-698342564B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E50115-6605-22E0-79CB-8211A3197C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4A62B9-E3F6-12D6-A0DE-676592CF0AC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0F7F075D-F2A9-9D51-E801-C71F7E5D0155}"/>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1832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4C6E9-C90B-757E-E675-519F48EE0B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661940-F259-B9AC-1A44-54F28C5E667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A59752-AEAC-8E79-1995-B36C04F7F0D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FBDE626-7774-9644-AB3B-9FB84BEBFD7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61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774C4-9675-2312-7AA4-95728F7D82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627D6F-7155-F8AE-3089-749BA38BD33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5473E6-31B1-3AB3-EF5A-91C8BE89B4F2}"/>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3ECD13CE-FF18-1534-53BF-EA1C88DA8D9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4124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E0B1D-C9A0-942A-A26F-958137938F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2C7142-58E6-1D76-5F97-82CBB1C2D09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0F6896F-0C5F-5DB8-5E7B-4B8477F5949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06D0FEF6-2F67-E2A5-DACB-01C0312467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79898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C1101-6522-96E7-0C81-DCD35F1A59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826336-809E-BBCC-7283-E825BA41F9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85ABE1-6281-1C47-2CCB-5A1CE590B7C7}"/>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B20CD260-BE14-6CAE-A76D-7FB17F2A30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2092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9FD88-A1F2-53C6-D168-B01B1EF0C9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021150-BF0C-C11C-3131-7E30C887B59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D0EF18A-E6A9-BF4A-B1E3-A8F5D3813A6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DEE0B81E-1DEA-7FCF-E24C-EAA848B14963}"/>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48574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0EEA6-A81F-E6AA-A354-F489660526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E64045-9501-BDEA-9E53-BDD3A2FDA9A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6DC259-A48F-E1FF-AFD4-D1685A3AD4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12F663CD-460C-E4AE-EBFD-1851D5A9FD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54028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77C04-4665-6AAE-10A6-BE3EC1E858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B78441-E931-A9F8-D259-C13FF707180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C589C38-C5FF-DC2D-061B-EC66F10BCD83}"/>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3E954228-7D71-6D04-A437-8E83CB15D6C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73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A699F-DF6F-5F4E-9523-C61F2427CB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ECC0AB-1E23-3C81-4E7F-03A307BCB0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DDD0142-BFFE-D9C5-40AB-4EC967464BA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0656815F-A46B-B3EA-BF60-37F5C56E43D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49966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FC9FB-70F2-CD51-B3D7-AA35BC85A5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6C613C-7D77-899F-5210-05E2FBDC021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2B0CE6B-0861-FA6B-FC6F-60ADFF3D089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55523717-730E-B82F-BB5D-28CEF017FD8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92558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7" name="Audio 16">
            <a:extLst>
              <a:ext uri="{FF2B5EF4-FFF2-40B4-BE49-F238E27FC236}">
                <a16:creationId xmlns:a16="http://schemas.microsoft.com/office/drawing/2014/main" id="{0548705C-F3C8-E2AE-7E96-6764499491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77FCE-6340-EC5F-88E7-C07D80DD08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D1A961-CFDC-5194-520A-AA3F4415823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CF44C4A-078C-F250-2727-59987015F2C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54F263C8-AB34-5027-63AA-64FB28EE1798}"/>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01831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10095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F7B769FC-1B08-DA8D-09EC-59DCE4856A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149A0698-962F-7089-19B1-94086565314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85C44F9C-AB7B-7C9D-4AD8-B50DFE7313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9E27BD05-B23E-A842-34F6-33C05491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3B05F3B-E37A-C735-6AB7-98A0EE065050}"/>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1E35BCE1-5E77-97BA-BA57-A2F4F463DF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2BF44B13-71DF-40F0-A300-8F4F2FADBDBA}">
  <ds:schemaRefs>
    <ds:schemaRef ds:uri="http://schemas.microsoft.com/sharepoint/v3/contenttype/forms"/>
  </ds:schemaRefs>
</ds:datastoreItem>
</file>

<file path=customXml/itemProps2.xml><?xml version="1.0" encoding="utf-8"?>
<ds:datastoreItem xmlns:ds="http://schemas.openxmlformats.org/officeDocument/2006/customXml" ds:itemID="{EFDAA70A-FFFF-429C-925E-70ADE11889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5E81C-E281-48A6-9EAF-F04B6C04C284}">
  <ds:schemaRefs>
    <ds:schemaRef ds:uri="http://purl.org/dc/dcmitype/"/>
    <ds:schemaRef ds:uri="http://www.w3.org/XML/1998/namespace"/>
    <ds:schemaRef ds:uri="http://schemas.openxmlformats.org/package/2006/metadata/core-properties"/>
    <ds:schemaRef ds:uri="161d82f7-f6a3-4417-9fb0-6bd3db963429"/>
    <ds:schemaRef ds:uri="http://schemas.microsoft.com/office/2006/documentManagement/types"/>
    <ds:schemaRef ds:uri="http://purl.org/dc/elements/1.1/"/>
    <ds:schemaRef ds:uri="7dfc20e4-3649-4211-81dc-9290c21459be"/>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TotalTime>
  <Words>319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31</vt:lpstr>
      <vt:lpstr>PowerPoint Presentation</vt:lpstr>
      <vt:lpstr>5 + 5 10 </vt:lpstr>
      <vt:lpstr>5 + 5  </vt:lpstr>
      <vt:lpstr>4 + 2 6 </vt:lpstr>
      <vt:lpstr>4 + 2  </vt:lpstr>
      <vt:lpstr>8 + 7 15 </vt:lpstr>
      <vt:lpstr>8 + 7  </vt:lpstr>
      <vt:lpstr>4 + 6 10 </vt:lpstr>
      <vt:lpstr>4 + 6  </vt:lpstr>
      <vt:lpstr>4 + 2  </vt:lpstr>
      <vt:lpstr>4 + 6  </vt:lpstr>
      <vt:lpstr>8 + 7  </vt:lpstr>
      <vt:lpstr>5 + 5  </vt:lpstr>
      <vt:lpstr>8 + 7  </vt:lpstr>
      <vt:lpstr>5 + 5  </vt:lpstr>
      <vt:lpstr>4 + 6  </vt:lpstr>
      <vt:lpstr>4 + 2  </vt:lpstr>
      <vt:lpstr>4 + 6  </vt:lpstr>
      <vt:lpstr>8 + 7  </vt:lpstr>
      <vt:lpstr>4 + 2  </vt:lpstr>
      <vt:lpstr>5 + 5  </vt:lpstr>
      <vt:lpstr>4 + 2  </vt:lpstr>
      <vt:lpstr>5 + 5  </vt:lpstr>
      <vt:lpstr>8 + 7  </vt:lpstr>
      <vt:lpstr>4 + 6  </vt:lpstr>
      <vt:lpstr>5 + 5  </vt:lpstr>
      <vt:lpstr>4 + 2  </vt:lpstr>
      <vt:lpstr>4 + 6  </vt:lpstr>
      <vt:lpstr>8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#1 – 1,2,3,4</dc:title>
  <dc:creator>Guilfoyle, Jayce</dc:creator>
  <cp:lastModifiedBy>Poncy, Brian</cp:lastModifiedBy>
  <cp:revision>2</cp:revision>
  <dcterms:created xsi:type="dcterms:W3CDTF">2024-11-25T00:40:34Z</dcterms:created>
  <dcterms:modified xsi:type="dcterms:W3CDTF">2025-07-31T05:33:13Z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