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309" r:id="rId12"/>
    <p:sldId id="311" r:id="rId13"/>
    <p:sldId id="310" r:id="rId14"/>
    <p:sldId id="312" r:id="rId15"/>
    <p:sldId id="313" r:id="rId16"/>
    <p:sldId id="315" r:id="rId17"/>
    <p:sldId id="314" r:id="rId18"/>
    <p:sldId id="316" r:id="rId19"/>
    <p:sldId id="317" r:id="rId20"/>
    <p:sldId id="320" r:id="rId21"/>
    <p:sldId id="319" r:id="rId22"/>
    <p:sldId id="318" r:id="rId23"/>
    <p:sldId id="321" r:id="rId24"/>
    <p:sldId id="323" r:id="rId25"/>
    <p:sldId id="322" r:id="rId26"/>
    <p:sldId id="324" r:id="rId27"/>
    <p:sldId id="325" r:id="rId28"/>
    <p:sldId id="326" r:id="rId29"/>
    <p:sldId id="327" r:id="rId30"/>
    <p:sldId id="328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11DDA5-405F-42CF-881B-768DFED45D35}" v="1" dt="2025-07-31T05:15:30.9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76D68E69-AA73-418B-BC55-3E0C05F2BF4A}"/>
    <pc:docChg chg="custSel addSld delSld modSld sldOrd">
      <pc:chgData name="Poncy, Brian" userId="002c98f0-3707-44e7-b27e-58ac2885d61f" providerId="ADAL" clId="{76D68E69-AA73-418B-BC55-3E0C05F2BF4A}" dt="2025-04-30T06:50:29.090" v="61" actId="20577"/>
      <pc:docMkLst>
        <pc:docMk/>
      </pc:docMkLst>
      <pc:sldChg chg="addSp delSp modSp">
        <pc:chgData name="Poncy, Brian" userId="002c98f0-3707-44e7-b27e-58ac2885d61f" providerId="ADAL" clId="{76D68E69-AA73-418B-BC55-3E0C05F2BF4A}" dt="2025-04-15T07:19:15.383" v="40" actId="20577"/>
        <pc:sldMkLst>
          <pc:docMk/>
          <pc:sldMk cId="1152498174" sldId="257"/>
        </pc:sldMkLst>
      </pc:sldChg>
      <pc:sldChg chg="add del">
        <pc:chgData name="Poncy, Brian" userId="002c98f0-3707-44e7-b27e-58ac2885d61f" providerId="ADAL" clId="{76D68E69-AA73-418B-BC55-3E0C05F2BF4A}" dt="2025-04-30T05:10:32.309" v="42"/>
        <pc:sldMkLst>
          <pc:docMk/>
          <pc:sldMk cId="2027169660" sldId="307"/>
        </pc:sldMkLst>
      </pc:sldChg>
      <pc:sldChg chg="ord">
        <pc:chgData name="Poncy, Brian" userId="002c98f0-3707-44e7-b27e-58ac2885d61f" providerId="ADAL" clId="{76D68E69-AA73-418B-BC55-3E0C05F2BF4A}" dt="2025-04-09T06:22:08.458" v="0"/>
        <pc:sldMkLst>
          <pc:docMk/>
          <pc:sldMk cId="2154724273" sldId="311"/>
        </pc:sldMkLst>
      </pc:sldChg>
      <pc:sldChg chg="ord">
        <pc:chgData name="Poncy, Brian" userId="002c98f0-3707-44e7-b27e-58ac2885d61f" providerId="ADAL" clId="{76D68E69-AA73-418B-BC55-3E0C05F2BF4A}" dt="2025-04-09T06:22:10.577" v="1"/>
        <pc:sldMkLst>
          <pc:docMk/>
          <pc:sldMk cId="628931733" sldId="315"/>
        </pc:sldMkLst>
      </pc:sldChg>
      <pc:sldChg chg="ord">
        <pc:chgData name="Poncy, Brian" userId="002c98f0-3707-44e7-b27e-58ac2885d61f" providerId="ADAL" clId="{76D68E69-AA73-418B-BC55-3E0C05F2BF4A}" dt="2025-04-09T06:22:13.758" v="3"/>
        <pc:sldMkLst>
          <pc:docMk/>
          <pc:sldMk cId="158065512" sldId="318"/>
        </pc:sldMkLst>
      </pc:sldChg>
      <pc:sldChg chg="ord">
        <pc:chgData name="Poncy, Brian" userId="002c98f0-3707-44e7-b27e-58ac2885d61f" providerId="ADAL" clId="{76D68E69-AA73-418B-BC55-3E0C05F2BF4A}" dt="2025-04-09T06:22:12.657" v="2"/>
        <pc:sldMkLst>
          <pc:docMk/>
          <pc:sldMk cId="1847062836" sldId="320"/>
        </pc:sldMkLst>
      </pc:sldChg>
      <pc:sldChg chg="ord">
        <pc:chgData name="Poncy, Brian" userId="002c98f0-3707-44e7-b27e-58ac2885d61f" providerId="ADAL" clId="{76D68E69-AA73-418B-BC55-3E0C05F2BF4A}" dt="2025-04-09T06:22:14.849" v="4"/>
        <pc:sldMkLst>
          <pc:docMk/>
          <pc:sldMk cId="1881630969" sldId="323"/>
        </pc:sldMkLst>
      </pc:sldChg>
      <pc:sldChg chg="modSp add">
        <pc:chgData name="Poncy, Brian" userId="002c98f0-3707-44e7-b27e-58ac2885d61f" providerId="ADAL" clId="{76D68E69-AA73-418B-BC55-3E0C05F2BF4A}" dt="2025-04-30T06:50:29.090" v="61" actId="20577"/>
        <pc:sldMkLst>
          <pc:docMk/>
          <pc:sldMk cId="3280604447" sldId="329"/>
        </pc:sldMkLst>
      </pc:sldChg>
    </pc:docChg>
  </pc:docChgLst>
  <pc:docChgLst>
    <pc:chgData name="Poncy, Brian" userId="002c98f0-3707-44e7-b27e-58ac2885d61f" providerId="ADAL" clId="{5811DDA5-405F-42CF-881B-768DFED45D35}"/>
    <pc:docChg chg="addSld delSld modSld">
      <pc:chgData name="Poncy, Brian" userId="002c98f0-3707-44e7-b27e-58ac2885d61f" providerId="ADAL" clId="{5811DDA5-405F-42CF-881B-768DFED45D35}" dt="2025-07-31T05:16:12.162" v="16" actId="20577"/>
      <pc:docMkLst>
        <pc:docMk/>
      </pc:docMkLst>
      <pc:sldChg chg="del">
        <pc:chgData name="Poncy, Brian" userId="002c98f0-3707-44e7-b27e-58ac2885d61f" providerId="ADAL" clId="{5811DDA5-405F-42CF-881B-768DFED45D35}" dt="2025-07-31T05:16:00.228" v="1" actId="47"/>
        <pc:sldMkLst>
          <pc:docMk/>
          <pc:sldMk cId="3280604447" sldId="329"/>
        </pc:sldMkLst>
      </pc:sldChg>
      <pc:sldChg chg="modSp add mod">
        <pc:chgData name="Poncy, Brian" userId="002c98f0-3707-44e7-b27e-58ac2885d61f" providerId="ADAL" clId="{5811DDA5-405F-42CF-881B-768DFED45D35}" dt="2025-07-31T05:16:12.162" v="16" actId="20577"/>
        <pc:sldMkLst>
          <pc:docMk/>
          <pc:sldMk cId="3603701081" sldId="330"/>
        </pc:sldMkLst>
        <pc:spChg chg="mod">
          <ac:chgData name="Poncy, Brian" userId="002c98f0-3707-44e7-b27e-58ac2885d61f" providerId="ADAL" clId="{5811DDA5-405F-42CF-881B-768DFED45D35}" dt="2025-07-31T05:16:12.162" v="16" actId="20577"/>
          <ac:spMkLst>
            <pc:docMk/>
            <pc:sldMk cId="3603701081" sldId="330"/>
            <ac:spMk id="3" creationId="{A6FE7F18-6494-EE54-E57C-CDCD57EDF69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A9BE2-A4D1-9E68-C945-6604B72143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0EB6A3-D5FF-A474-B330-037B05562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07BFA-7075-5DCB-E882-91E5F5DB2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9367A8-7996-969F-521D-92B6726C6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EDB4E-6A67-7AD1-0F74-5FD932638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5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6116-924C-E181-6DB4-2CF1509D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7FFFF0-9128-4C9B-5EA3-8FD6A9EE2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F9B65-F581-8310-BDD1-4C9056AE7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382AD-B607-0BB3-A213-27938EF1E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78421-3C0C-559B-E6EA-8A5D0DCC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947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0CF889-7CC6-1340-FF22-4890187BC3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AFC8BB-71BB-ACBD-6DF4-8C8F944113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AE7C78-E0F2-197C-96C9-8EC460AB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46FCF-8F07-31DF-C242-ED50A94A9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58648-CF0A-7DFC-BDE4-F781086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00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7F92D-5BE3-1E7C-23AB-09CF5DFF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B92873-D5D0-6A1B-6F12-E8FE8B8B4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0990B-36EE-DEA2-403D-B749DB8EA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CE4CD-4D5D-58DF-DB87-420302AFA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70CAC-B6F0-BBC0-7F43-B0C88DDDD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52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1648E-3A27-38D7-5B21-72260D19D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729C45-A122-22D3-53F2-2CCB0C020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C90949-535C-42A4-8DB0-0D14DE375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72D2A-3EDA-2254-C7CF-A63580E14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7DA85-41E7-E4B9-1E08-91EAA27D9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34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2F619-760D-2CC5-3568-F0D38E505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EA63C-3958-FF1E-CF14-405131662B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9AA23D-40CE-FC54-F713-FB5F3E44F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57B39-0B46-1768-03E8-4E45AB267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3B8966-88CE-5C73-9112-E48E1ADEB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16EDA-F75B-579C-4126-790AE235D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85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F98CE-E3F6-FEA0-6990-A7B2DC81E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02C41B-A065-1A3A-36DE-66984B79C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4506A-83D8-A75E-0534-FC65EF2A98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C93185-B132-7380-F5B1-9D28116D99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8BFDF5-B82E-22FF-5A75-C53C37C38A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A1B3D6-E5B0-B5EC-60B8-560208AFA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A121AD-6323-84BD-2E19-D749AA273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56F899-740C-E6BB-F28D-3336BF861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32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D28B-EBCA-EA8C-B53E-B30268C4F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953144-DF73-0446-845A-8C09FEB2F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FC702-FD2C-E364-5A64-B5F49401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901EE4-C679-1C07-FD5B-3A63141A8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15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6CEBD4-8F3D-D48E-8090-EB2E55858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17C3CF-A98A-6474-37A7-60E9BA9AA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E104B-C111-F416-F279-6E0D88EC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74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166EF-9923-A4DB-2414-F551F55FC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A1F5C-CE5F-291C-81C6-C119B9708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0EE8D3-C4CD-64A6-6008-7CB3319E73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C4EA4C-7C0B-E403-FBB4-B680336FC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5A7811-200B-E025-5A9B-7F8E2122B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5D2F03-EA36-5F19-B510-B1425ABB2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90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9809B-E478-08F7-8A4C-2D1B78C3D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78F6DF-56B7-0063-1028-17563643A1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37EF08-59D9-2469-4F45-D7C9A7E2EE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8D0083-97B5-4DC1-EF7F-E7B50206E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EA0DAD-FE91-8052-D729-6DDB3BD3E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ACF1CB-60BF-A5F7-AA8E-88F533729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64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71B968-9A2A-81A5-E5FD-1B0A5B4A2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0D24D-C845-AA3A-569A-09720F24E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89576-F377-AEDB-F3F6-549F0AB9F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518051-D954-0A4A-9500-32B0FE034E60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B737BF-9DDD-554F-4D37-50854B3937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82A81-87EB-C520-745C-A07B5DCAF7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610985-EB51-DC4A-879F-D3278C5A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3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Addition to 18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DC0F790D-0D11-A0C4-BED3-BC0AB7FCDE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C2A59-7C25-FBBE-FB80-F65337595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B4BB3-D0AE-AD5C-3E58-098E80E76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8B3C71-A14E-0118-FC83-4F36370E6ADF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E3B3341-DBDB-5BDC-22F3-61DA11D3174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1.16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5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12C74-BC21-4AB9-7A13-E7309387E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7DCFE-BFEB-5F76-8F21-E88B5F9B9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92B61-57CF-985D-9070-A7946145AB3C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4E68A924-A906-A353-207E-8F833D5621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45613-8FD4-9E8F-B405-B509331FF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93738-EF12-2BB3-078C-08AA81A0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4A8983-15EC-83D8-249A-3B87AB9B4534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9557309-E0A2-9787-0502-59A19AB36E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82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4B900-3F76-2B6D-8E48-44C6A411E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45050-6A57-0410-CA3F-1BB742F69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AB80AC-1E1D-45BB-9DF3-7A572B4C41D3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931F8A5E-02B4-754E-F7F3-335348FE85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4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31D7F-D705-0FFB-151A-286454F49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D563F-8563-ED5C-82F9-673AF445D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1547B4-9681-3A44-C025-4922160FB04E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4B8FEE27-9597-2D30-46C7-5533E7BA99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6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BE654-E026-91E4-47DC-1C0AA7ACE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9EA5F-17AD-5F48-8867-A631D7784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B974C4-5E88-ED29-3166-64B3A1A4ECF3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A800F264-9D65-48BF-7BE9-3EE54B57CD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3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04BD4-83AF-2816-CFAD-B7F41C126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AAA97-F39A-134D-AE97-AF848E8FA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8909AB-8B29-A03A-2F3A-90AFEC94AE6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D20A17D2-C50D-4574-C3E4-0E77438429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9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1A13E-9239-5624-8C47-7CB7A9DFE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C2885-0EEC-1F28-75E7-3C538B9A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C60A3C-62AD-5C0E-6F1A-361425E2BA00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D2DD4F2B-316B-0E21-374D-BF487ABF86A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1.16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7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7F286-CAD3-A605-8BA7-F347F585D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18D57-BCAD-7570-0F73-71A5DE10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01D415-8033-6D9D-461F-57D619A3FB4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D7847D44-DF99-7FAC-19BD-6A5B885A71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84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7E4E8-4B88-C153-2C58-FFC1A9044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57DE7-ED95-D806-C0A5-1B2FE7F19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7202E0-E245-0B38-5294-56D18AF848F4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36B5946B-720C-37F7-620F-9C00191E24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6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92472-96EC-269E-EB8A-ABF7E4F9D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79C39-4918-DD70-962C-EA29D69F0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560FE5-F3CD-F0C6-0D55-88DEE588D344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308B2E0-8FFD-09B4-3B1E-9602BFE6F4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1.16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6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C22C5-D1E7-1136-8197-961BBAE8E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A5424-FB15-5558-71F7-F789A60AF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81301D-6A92-FF70-92E5-9AE8C3386BD5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3C2D4FC7-0B6F-8252-0AA8-2B94B8795F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54CAC-32BB-0B63-E1B6-6229768C8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83C1D-B3A8-E823-4C86-D89BC42E4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A91ED-F282-1280-9183-DFA9E8A42B41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EC84380F-D9FE-83DC-891D-8130FAE4BE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1.16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1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F40E6-D97F-C0E7-1ABB-B7E9EA34A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5A204-FDA6-21C6-60BE-474EA7DC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2B0E1D-D56E-B0E0-C3A2-1CBE730248A3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63734128-1299-89E3-C470-65B46F70A3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3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E19B-B9D4-A1ED-4809-876A6D622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CBDB-2DBF-E5DC-0A48-AF8E859D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4FBE26-1F8E-C216-A00F-84633AA1E75C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20EF6F6-CCFB-0729-129B-87D2C16C83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2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72FF8-F267-C049-8BA4-26031D654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B692E-0E2B-BF3E-F3FB-1FEFC40A8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005260-F44C-E954-6A32-C2A7B795D03D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BCA45263-B28C-D2ED-7882-9B5011C4D2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8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CE425-AC42-BD8E-4368-219BC2A91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AF217-953A-AF0D-7D28-0738214C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7C8B60-96A2-E1E9-1841-536E57A800C1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0EAB9F5E-7B85-6814-C3FB-C263CD3C00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3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8DDBB-AABA-1F65-D2C5-E418448DB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7E4D8-F5A9-4494-FF55-5AC825EEE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878EB6-D081-639B-A396-22A3E226A8FC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8BA6D162-15E2-B68C-37D6-84D21CCFC3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1.16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34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EE6F7-9D74-6667-3C24-6D0E11F24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C0697-67C4-50AD-65BE-413DB6D59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DFA22C-B6F4-B652-06C9-FD2F23AD6CCB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033D4FC-AB1C-1DEF-32E7-04443B2EE0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7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</a:p>
        </p:txBody>
      </p:sp>
      <p:pic>
        <p:nvPicPr>
          <p:cNvPr id="10" name="Audio 9">
            <a:extLst>
              <a:ext uri="{FF2B5EF4-FFF2-40B4-BE49-F238E27FC236}">
                <a16:creationId xmlns:a16="http://schemas.microsoft.com/office/drawing/2014/main" id="{E88090A6-E46F-1E48-329C-0560B20D3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073D5-45B0-220E-9D08-8A1BCB00B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83434-CF8B-FF77-40B6-45D5D3510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107B27-C8EF-CA94-4822-E1EC21ABFED1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64896EA-3ED9-BFD7-29D3-9C0031E98F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92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13F900EE-CB8F-BB95-E151-0CD85CEC0F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993E39DE-09FC-40C1-10C2-86F66FE30E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5600D22-1E1E-5077-22BB-41141DDC3A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1.16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7F78B9A6-3779-6F14-7D67-8EFFB53774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2593D10B-C3A5-2B61-9D4F-D9DA3BC966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6C5C3005-CBC3-4665-944C-0730E8F12E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315</Words>
  <Application>Microsoft Office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Addition to 18  Lesson 1</vt:lpstr>
      <vt:lpstr>PowerPoint Presentation</vt:lpstr>
      <vt:lpstr>3 + 3 6 </vt:lpstr>
      <vt:lpstr>3 + 3  </vt:lpstr>
      <vt:lpstr>9 + 8 17 </vt:lpstr>
      <vt:lpstr>9 + 8  </vt:lpstr>
      <vt:lpstr>5 + 2 7 </vt:lpstr>
      <vt:lpstr>5 + 2  </vt:lpstr>
      <vt:lpstr>9 + 6 15 </vt:lpstr>
      <vt:lpstr>9 + 6  </vt:lpstr>
      <vt:lpstr>9 + 8  </vt:lpstr>
      <vt:lpstr>9 + 6  </vt:lpstr>
      <vt:lpstr>5 + 2  </vt:lpstr>
      <vt:lpstr>3 + 3  </vt:lpstr>
      <vt:lpstr>5 + 2  </vt:lpstr>
      <vt:lpstr>3 + 3  </vt:lpstr>
      <vt:lpstr>9 + 6  </vt:lpstr>
      <vt:lpstr>9 + 8  </vt:lpstr>
      <vt:lpstr>9 + 6  </vt:lpstr>
      <vt:lpstr>5 + 2  </vt:lpstr>
      <vt:lpstr>9 + 8  </vt:lpstr>
      <vt:lpstr>3 + 3  </vt:lpstr>
      <vt:lpstr>9 + 8  </vt:lpstr>
      <vt:lpstr>3 + 3  </vt:lpstr>
      <vt:lpstr>5 + 2  </vt:lpstr>
      <vt:lpstr>9 + 6  </vt:lpstr>
      <vt:lpstr>3 + 3  </vt:lpstr>
      <vt:lpstr>9 + 8  </vt:lpstr>
      <vt:lpstr>9 + 6  </vt:lpstr>
      <vt:lpstr>5 + 2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Sums to 18 Set A #1 – 1,2,3,4</dc:title>
  <dc:creator>Guilfoyle, Jayce</dc:creator>
  <cp:lastModifiedBy>Poncy, Brian</cp:lastModifiedBy>
  <cp:revision>2</cp:revision>
  <dcterms:created xsi:type="dcterms:W3CDTF">2024-11-24T21:11:07Z</dcterms:created>
  <dcterms:modified xsi:type="dcterms:W3CDTF">2025-07-31T05:16:17Z</dcterms:modified>
</cp:coreProperties>
</file>