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1" r:id="rId7"/>
    <p:sldId id="312" r:id="rId8"/>
    <p:sldId id="313" r:id="rId9"/>
    <p:sldId id="314" r:id="rId10"/>
    <p:sldId id="315" r:id="rId11"/>
    <p:sldId id="316" r:id="rId12"/>
    <p:sldId id="317" r:id="rId13"/>
    <p:sldId id="318" r:id="rId14"/>
    <p:sldId id="319" r:id="rId15"/>
    <p:sldId id="321" r:id="rId16"/>
    <p:sldId id="320" r:id="rId17"/>
    <p:sldId id="322" r:id="rId18"/>
    <p:sldId id="323" r:id="rId19"/>
    <p:sldId id="325" r:id="rId20"/>
    <p:sldId id="324" r:id="rId21"/>
    <p:sldId id="326" r:id="rId22"/>
    <p:sldId id="327" r:id="rId23"/>
    <p:sldId id="330" r:id="rId24"/>
    <p:sldId id="329" r:id="rId25"/>
    <p:sldId id="328" r:id="rId26"/>
    <p:sldId id="331" r:id="rId27"/>
    <p:sldId id="333" r:id="rId28"/>
    <p:sldId id="332" r:id="rId29"/>
    <p:sldId id="334" r:id="rId30"/>
    <p:sldId id="335" r:id="rId31"/>
    <p:sldId id="336" r:id="rId32"/>
    <p:sldId id="337" r:id="rId33"/>
    <p:sldId id="338"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29253B-2A9F-485C-AEA8-E527CEFDADEF}" v="1" dt="2025-07-31T05:27:23.4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A29253B-2A9F-485C-AEA8-E527CEFDADEF}"/>
    <pc:docChg chg="addSld delSld modSld">
      <pc:chgData name="Poncy, Brian" userId="002c98f0-3707-44e7-b27e-58ac2885d61f" providerId="ADAL" clId="{EA29253B-2A9F-485C-AEA8-E527CEFDADEF}" dt="2025-07-31T05:27:25.969" v="1" actId="47"/>
      <pc:docMkLst>
        <pc:docMk/>
      </pc:docMkLst>
      <pc:sldChg chg="del">
        <pc:chgData name="Poncy, Brian" userId="002c98f0-3707-44e7-b27e-58ac2885d61f" providerId="ADAL" clId="{EA29253B-2A9F-485C-AEA8-E527CEFDADEF}" dt="2025-07-31T05:27:25.969" v="1" actId="47"/>
        <pc:sldMkLst>
          <pc:docMk/>
          <pc:sldMk cId="3280604447" sldId="339"/>
        </pc:sldMkLst>
      </pc:sldChg>
      <pc:sldChg chg="add">
        <pc:chgData name="Poncy, Brian" userId="002c98f0-3707-44e7-b27e-58ac2885d61f" providerId="ADAL" clId="{EA29253B-2A9F-485C-AEA8-E527CEFDADEF}" dt="2025-07-31T05:27:23.478" v="0"/>
        <pc:sldMkLst>
          <pc:docMk/>
          <pc:sldMk cId="3241118567" sldId="346"/>
        </pc:sldMkLst>
      </pc:sldChg>
    </pc:docChg>
  </pc:docChgLst>
  <pc:docChgLst>
    <pc:chgData name="Poncy, Brian" userId="002c98f0-3707-44e7-b27e-58ac2885d61f" providerId="ADAL" clId="{992B890B-C5AB-4BD5-B1FC-1104D3B46B9A}"/>
    <pc:docChg chg="modSld">
      <pc:chgData name="Poncy, Brian" userId="002c98f0-3707-44e7-b27e-58ac2885d61f" providerId="ADAL" clId="{992B890B-C5AB-4BD5-B1FC-1104D3B46B9A}" dt="2025-04-30T05:42:46.945" v="0" actId="20577"/>
      <pc:docMkLst>
        <pc:docMk/>
      </pc:docMkLst>
      <pc:sldChg chg="modSp">
        <pc:chgData name="Poncy, Brian" userId="002c98f0-3707-44e7-b27e-58ac2885d61f" providerId="ADAL" clId="{992B890B-C5AB-4BD5-B1FC-1104D3B46B9A}" dt="2025-04-30T05:42:46.945" v="0" actId="20577"/>
        <pc:sldMkLst>
          <pc:docMk/>
          <pc:sldMk cId="1152498174" sldId="25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34AEF-C456-59D3-CABB-6103E850F8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1FF825-6FC8-C1E7-B21C-6A8DF708A0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7A7CA3C-B84D-9850-DA1B-779479D131C8}"/>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5" name="Footer Placeholder 4">
            <a:extLst>
              <a:ext uri="{FF2B5EF4-FFF2-40B4-BE49-F238E27FC236}">
                <a16:creationId xmlns:a16="http://schemas.microsoft.com/office/drawing/2014/main" id="{289047DC-E03E-A2ED-75C1-D4425DBE58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D62DA0-CB5F-4161-776E-86F27BB4E753}"/>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1510679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965C5-1796-3E6C-35F0-7FDB992409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0883AB-82AB-CE97-3F7F-C7D4133851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27EA79-9D50-DEB7-2F31-5642B9DE714C}"/>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5" name="Footer Placeholder 4">
            <a:extLst>
              <a:ext uri="{FF2B5EF4-FFF2-40B4-BE49-F238E27FC236}">
                <a16:creationId xmlns:a16="http://schemas.microsoft.com/office/drawing/2014/main" id="{EBB2C75F-BCC2-CEC2-1AAA-19AA586B5F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435CA6-58A2-9E64-5021-A352EBF59DA0}"/>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1870484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5D6536-535E-701A-E98F-53E888E3018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8DB9D47-CEA0-4014-AF00-54B2FF8273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C32BC6-1AC8-1BB7-3A2C-520F9BA80DB1}"/>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5" name="Footer Placeholder 4">
            <a:extLst>
              <a:ext uri="{FF2B5EF4-FFF2-40B4-BE49-F238E27FC236}">
                <a16:creationId xmlns:a16="http://schemas.microsoft.com/office/drawing/2014/main" id="{21F7D208-417E-9E7D-CA93-D72412FAE2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83CE2F-580E-0242-A484-28DEF5485D8A}"/>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2388681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1E4C7-CB1E-B1A9-7A6D-23A599C33A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479B24-2CAB-814D-4113-8BB1FA08C8E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F924F1-795D-DD1B-7A02-C270181FEB6D}"/>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5" name="Footer Placeholder 4">
            <a:extLst>
              <a:ext uri="{FF2B5EF4-FFF2-40B4-BE49-F238E27FC236}">
                <a16:creationId xmlns:a16="http://schemas.microsoft.com/office/drawing/2014/main" id="{AA25B242-67D5-CB4D-8946-BD5EA2A7D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BAA7A6-9216-DECF-9999-AB33025D507A}"/>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1762659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F1158-2E90-0DD2-B1D1-F8960F8B0BA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0DD6C7-DF1B-4772-AD58-2CCA34A54D9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160D7C7-B519-7EBC-3DD2-C0810AD1A7EF}"/>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5" name="Footer Placeholder 4">
            <a:extLst>
              <a:ext uri="{FF2B5EF4-FFF2-40B4-BE49-F238E27FC236}">
                <a16:creationId xmlns:a16="http://schemas.microsoft.com/office/drawing/2014/main" id="{A36FDEF6-C71E-0F7D-F881-8DA38DC115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E2BDA1-50EF-41BD-697F-67C839BA82B9}"/>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1194647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F8DC7-8449-2980-37DD-569E37E35E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4280F7-83F8-9F24-FDC6-F464D1608F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FC2636-00FF-B013-68AB-8B29F47468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221F73-8D85-C492-DFC5-46206ABBB441}"/>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6" name="Footer Placeholder 5">
            <a:extLst>
              <a:ext uri="{FF2B5EF4-FFF2-40B4-BE49-F238E27FC236}">
                <a16:creationId xmlns:a16="http://schemas.microsoft.com/office/drawing/2014/main" id="{8D794FBE-1CC8-5B1D-484C-71009A2DF7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C7F782-BD96-BDCE-1FE4-519BF6CB389C}"/>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4044937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998A1-6006-ED89-2A13-63DB9ED64F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FB90986-1266-CD5B-37DC-2A13A694C7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9ED65B-FC32-0092-4955-FF8FD7600BA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85427DC-0657-9C39-4B40-83F9DAD55C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046371-EA35-2D45-F949-983C3F1BEC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E04AC9-0AF9-7563-AEC0-875604012C09}"/>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8" name="Footer Placeholder 7">
            <a:extLst>
              <a:ext uri="{FF2B5EF4-FFF2-40B4-BE49-F238E27FC236}">
                <a16:creationId xmlns:a16="http://schemas.microsoft.com/office/drawing/2014/main" id="{01F5F4A1-5B99-4749-C0DD-5E6D95269D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10BE25-BABF-4705-49B9-834612D6E56F}"/>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47539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21DDF-B1E5-7623-CE8A-8265454ACB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B06B03-F19C-5662-E2BD-C5D34349C6CF}"/>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4" name="Footer Placeholder 3">
            <a:extLst>
              <a:ext uri="{FF2B5EF4-FFF2-40B4-BE49-F238E27FC236}">
                <a16:creationId xmlns:a16="http://schemas.microsoft.com/office/drawing/2014/main" id="{EEC3B358-217B-4748-7734-2E859E7AA9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80DC8E-B7A6-92F4-877A-8327FAEFD513}"/>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1013529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4B18F7-A768-5BC8-6DAB-9FAC3545321A}"/>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3" name="Footer Placeholder 2">
            <a:extLst>
              <a:ext uri="{FF2B5EF4-FFF2-40B4-BE49-F238E27FC236}">
                <a16:creationId xmlns:a16="http://schemas.microsoft.com/office/drawing/2014/main" id="{C5F160CF-7E6A-261A-33E4-0D4DA6F7C5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846824E-B93C-94C0-5B8C-4CBE6D6424AE}"/>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92809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077C4-9DE0-1853-5AE6-0141191DDF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045484-F60D-7105-4F8B-8B7C62BC50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2E7BB7-1581-2919-49CA-8CDB2DF94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D17ED2-B4CD-698B-696A-13083E02A722}"/>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6" name="Footer Placeholder 5">
            <a:extLst>
              <a:ext uri="{FF2B5EF4-FFF2-40B4-BE49-F238E27FC236}">
                <a16:creationId xmlns:a16="http://schemas.microsoft.com/office/drawing/2014/main" id="{6350F90A-8DF9-52CA-4697-6311F1DEC4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2EB1E1-468E-2BB0-904A-3C665229D590}"/>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1092079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502D7-F181-86BF-7710-DE989C036A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B45FD2-F7D8-6B88-DE3A-71CCCDB83E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79CFBB-B73F-6DCA-1CFD-DF60C6F279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DBCA08-62EC-DBA0-F6D9-2DA12A6E5DC1}"/>
              </a:ext>
            </a:extLst>
          </p:cNvPr>
          <p:cNvSpPr>
            <a:spLocks noGrp="1"/>
          </p:cNvSpPr>
          <p:nvPr>
            <p:ph type="dt" sz="half" idx="10"/>
          </p:nvPr>
        </p:nvSpPr>
        <p:spPr/>
        <p:txBody>
          <a:bodyPr/>
          <a:lstStyle/>
          <a:p>
            <a:fld id="{5AB27997-C2F6-B841-BAED-3784D7D259F9}" type="datetimeFigureOut">
              <a:rPr lang="en-US" smtClean="0"/>
              <a:t>7/31/2025</a:t>
            </a:fld>
            <a:endParaRPr lang="en-US"/>
          </a:p>
        </p:txBody>
      </p:sp>
      <p:sp>
        <p:nvSpPr>
          <p:cNvPr id="6" name="Footer Placeholder 5">
            <a:extLst>
              <a:ext uri="{FF2B5EF4-FFF2-40B4-BE49-F238E27FC236}">
                <a16:creationId xmlns:a16="http://schemas.microsoft.com/office/drawing/2014/main" id="{EB85A49C-4BFB-CA1E-AE7A-96CCF48B33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ED7A30-39FC-5658-A952-7542350B64FF}"/>
              </a:ext>
            </a:extLst>
          </p:cNvPr>
          <p:cNvSpPr>
            <a:spLocks noGrp="1"/>
          </p:cNvSpPr>
          <p:nvPr>
            <p:ph type="sldNum" sz="quarter" idx="12"/>
          </p:nvPr>
        </p:nvSpPr>
        <p:spPr/>
        <p:txBody>
          <a:bodyPr/>
          <a:lstStyle/>
          <a:p>
            <a:fld id="{4024BFC8-90CE-EA43-B3C7-9B36D7ADE506}" type="slidenum">
              <a:rPr lang="en-US" smtClean="0"/>
              <a:t>‹#›</a:t>
            </a:fld>
            <a:endParaRPr lang="en-US"/>
          </a:p>
        </p:txBody>
      </p:sp>
    </p:spTree>
    <p:extLst>
      <p:ext uri="{BB962C8B-B14F-4D97-AF65-F5344CB8AC3E}">
        <p14:creationId xmlns:p14="http://schemas.microsoft.com/office/powerpoint/2010/main" val="3296788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FF087D-1790-3ECD-C18D-9F62B7351C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AAFEA9A-AB54-E3EF-8EB4-7DA91327B4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06611F-C29B-EDD3-5DBE-E952FD4894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AB27997-C2F6-B841-BAED-3784D7D259F9}" type="datetimeFigureOut">
              <a:rPr lang="en-US" smtClean="0"/>
              <a:t>7/31/2025</a:t>
            </a:fld>
            <a:endParaRPr lang="en-US"/>
          </a:p>
        </p:txBody>
      </p:sp>
      <p:sp>
        <p:nvSpPr>
          <p:cNvPr id="5" name="Footer Placeholder 4">
            <a:extLst>
              <a:ext uri="{FF2B5EF4-FFF2-40B4-BE49-F238E27FC236}">
                <a16:creationId xmlns:a16="http://schemas.microsoft.com/office/drawing/2014/main" id="{FB1EEE3F-BC9D-8F8E-F9A6-4C70FCBC3A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B917928-6951-61C8-3580-B27E7359CD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024BFC8-90CE-EA43-B3C7-9B36D7ADE506}" type="slidenum">
              <a:rPr lang="en-US" smtClean="0"/>
              <a:t>‹#›</a:t>
            </a:fld>
            <a:endParaRPr lang="en-US"/>
          </a:p>
        </p:txBody>
      </p:sp>
    </p:spTree>
    <p:extLst>
      <p:ext uri="{BB962C8B-B14F-4D97-AF65-F5344CB8AC3E}">
        <p14:creationId xmlns:p14="http://schemas.microsoft.com/office/powerpoint/2010/main" val="3851586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AB5A-7013-3778-198A-C314399ED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9A966-7DBB-9026-A14F-E3727376A5D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861A2EB-4FC4-2D65-5F52-F60671BE3673}"/>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869DB8DA-14A3-99CD-74D7-F4C83C6DA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9853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4DBC8-5151-803C-AAC3-183A58D5EF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53DCC5-51AE-4E64-52AD-16F22EEDEF2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0901FCB-2AA7-9483-8CDF-EE7BCBD6955B}"/>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28070CF5-54DA-D941-827B-79864E17C91A}"/>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38258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881FA-4C0B-18FF-36D3-0FD23269C5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397FD6-8FB6-64AF-DBD2-3D96479595D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3FD86B-75C2-83E7-B28D-4DAAC0DD2E1C}"/>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FCAC750C-0854-2642-3D36-39654E2E355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10465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6895E2-552E-2058-76F0-200D6621A3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667315-60AE-76EA-4CAC-064AD16DDAF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E7E667E-6AE0-5BDD-A49E-A06296DEBAB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C545E1D-8E4C-9514-E47B-94E3C14112C6}"/>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2344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26C42-0874-BBF6-978E-957CBB0858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8E7588-B9BE-034B-5580-70E3AF8F179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DFABA5-606F-AA4B-08C7-9AF4653A2075}"/>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1AEDC1A-4EAF-74A3-D564-318338CBBA0E}"/>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35587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76433-BACF-FE55-48B7-5D54763FF0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EF3CF2-9D50-2907-D7ED-30EBBCC061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72E242F-071F-DD23-9CDE-8F81D895F92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2AE077D-1283-8478-3B3B-A83854A61785}"/>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2141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E613D-9279-1144-B6A4-C82C099E0F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159F65-BFF1-7702-CB94-0880DF26C2E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BE5AC5B-9018-F377-F3DD-6B00CE4BF2D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141291A3-BB1C-41ED-6379-761D9A8F5339}"/>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0794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74915-CF8C-E1F3-0296-FD808686BA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E32F2F-4D71-4054-614A-2BDFBAE6371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363A42-BD0E-54F9-F165-DD7F17209F0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AD15CBC-86A7-961E-DA0A-33D63A86CAF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8699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2029D-A420-F8B2-A15A-2E276E37A7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FFDE0C-1DCC-C867-863D-42061F4A63E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DC04FFD-7435-AC3B-E78B-9252AC7AC886}"/>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AFC44C90-CC5B-3EA4-5B9D-ED29B5DF30C1}"/>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00122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ADB13-6103-C1F1-E6BF-2F8F8C4EC6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094943-CD77-8F73-90E9-ED2104ED7BE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F1A1DCA-0768-7220-14FB-57A759E5A318}"/>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FF38FB84-40EF-D418-05BC-7E9062528D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909580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43109-F41B-C60E-C7BB-BE2EA095E0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5A98DC-EE3C-3089-D67E-DE39362FEA4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043CAC7-9067-D541-5A88-90585E61831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6D525E20-CAC8-75DB-A0D1-60780A693D6A}"/>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9576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85F7F-AFA7-2965-E240-4D1481962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52C70B-8CAF-EE9A-ED01-A932B3B5E4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8D3B584-8BA3-A606-591B-375F0AE35F40}"/>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8888F888-077A-202F-BABA-CC9A12437C3E}"/>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69219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1B59-1BF5-64CB-113C-EA4AF1C318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44F52A-32D2-CA3E-7CBC-0D67EA88D3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0C53963-3DDE-82D0-B125-974E0031B7DD}"/>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147CA586-CAD3-173A-9E9B-D7EFAB04DC70}"/>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4598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04113-8D24-FC6C-AF6A-1CF2932EE6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446699-C8B0-3DD6-7F77-29E5638E36B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6447DF0-499A-DDC0-AD21-EA04AE6E6DF0}"/>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897C7994-11D4-6460-E919-74A6F963C992}"/>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010537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6CDF5-301B-549E-539D-C5F405D889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704617-B43D-87A7-8F99-1D0061AFF50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9CDDE87-7699-23E2-CE08-9664596E1398}"/>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7FC6029E-7831-C70C-4557-6D9DD1909952}"/>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2522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31A6B-647F-5183-EB7C-5787659712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C96467-DE12-B2A0-BC18-B5645F9BBD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8AC81F-279B-6F1F-C8BF-B5DF3A026FA5}"/>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F84D511F-ED63-845B-250D-BC5E2F47EB04}"/>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17311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031B7-C929-9927-C52B-209DCF68CB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B81104-78F3-C4C5-0E9C-17EE65D91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38AB188-6576-806C-8ED3-6201A213EED9}"/>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B80395B-94E0-F144-68FB-FFC5EB85A4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46741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00A7D-3B25-251C-539E-622962AC5C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A1E19B-ACBB-4826-373F-7EE356E6690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18DB8D5-3C8E-C786-39BC-3D6C2BD8AF7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413CE557-1014-CCB9-1AA1-6385EB754357}"/>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261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8654A-BAAE-B5C2-4161-9D39697BED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B7C036-F4CF-C859-9A81-E66F2419770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47D7A95-94EB-54E1-8BBD-A1F785A9FDB5}"/>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0A97B0C3-E9EF-5B3D-0620-773014EA2034}"/>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67269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1EF1F-BF6B-B401-0F16-750D5C980A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596996-0801-8305-A240-12F2E755A84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EB27A7E-4E4C-B8C3-4814-AC7380E436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7338941-325B-E200-FEEA-0E7DEAEE8E2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99333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B2EEC296-8C57-6077-DC93-AD93E0D58A68}"/>
              </a:ext>
            </a:extLst>
          </p:cNvPr>
          <p:cNvPicPr>
            <a:picLocks noChangeAspect="1"/>
          </p:cNvPicPr>
          <p:nvPr>
            <a:audioFile r:link="rId1"/>
            <p:extLst>
              <p:ext uri="{DAA4B4D4-6D71-4841-9C94-3DE7FCFB9230}">
                <p14:media xmlns:p14="http://schemas.microsoft.com/office/powerpoint/2010/main" r:embed="rId2">
                  <p14:trim end="135.04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3CE6B-5A15-B8EA-974E-A3274C5790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B5748A-9861-7AF1-122E-B365EFF8A8D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A0585E1-18FC-DA81-55CB-408CAF98F8DD}"/>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E7C47A4-382D-1E64-4675-9877FA186160}"/>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32717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7E76D4E-D4BD-9B80-7EFB-4475EAEF192D}"/>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1" name="Audio 10">
            <a:extLst>
              <a:ext uri="{FF2B5EF4-FFF2-40B4-BE49-F238E27FC236}">
                <a16:creationId xmlns:a16="http://schemas.microsoft.com/office/drawing/2014/main" id="{1656AB94-2CAA-3544-A895-55D3FC65C3AC}"/>
              </a:ext>
            </a:extLst>
          </p:cNvPr>
          <p:cNvPicPr>
            <a:picLocks noChangeAspect="1"/>
          </p:cNvPicPr>
          <p:nvPr>
            <a:audioFile r:link="rId1"/>
            <p:extLst>
              <p:ext uri="{DAA4B4D4-6D71-4841-9C94-3DE7FCFB9230}">
                <p14:media xmlns:p14="http://schemas.microsoft.com/office/powerpoint/2010/main" r:embed="rId2">
                  <p14:trim end="108.74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A83E8889-4DD5-4577-CC0F-198561F41D3A}"/>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1E9E0F30-3FBF-A427-A070-16D4AB663E60}"/>
              </a:ext>
            </a:extLst>
          </p:cNvPr>
          <p:cNvPicPr>
            <a:picLocks noChangeAspect="1"/>
          </p:cNvPicPr>
          <p:nvPr>
            <a:audioFile r:link="rId1"/>
            <p:extLst>
              <p:ext uri="{DAA4B4D4-6D71-4841-9C94-3DE7FCFB9230}">
                <p14:media xmlns:p14="http://schemas.microsoft.com/office/powerpoint/2010/main" r:embed="rId2">
                  <p14:trim end="116.96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E300E97-6932-CC54-0DD8-D4EE76B3F5EF}"/>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1294-DA4D-CF73-5B81-8E27E1C57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E5AF5-4C12-275B-1379-2901866E25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7871364-8FA7-0C9C-7A0D-136EAEC737DD}"/>
              </a:ext>
            </a:extLst>
          </p:cNvPr>
          <p:cNvPicPr>
            <a:picLocks noChangeAspect="1"/>
          </p:cNvPicPr>
          <p:nvPr>
            <a:audioFile r:link="rId1"/>
            <p:extLst>
              <p:ext uri="{DAA4B4D4-6D71-4841-9C94-3DE7FCFB9230}">
                <p14:media xmlns:p14="http://schemas.microsoft.com/office/powerpoint/2010/main" r:embed="rId2">
                  <p14:trim end="929.0513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855352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43EAF484-827E-4232-ADCF-7C9FC30458B9}">
  <ds:schemaRefs>
    <ds:schemaRef ds:uri="http://schemas.microsoft.com/sharepoint/v3/contenttype/forms"/>
  </ds:schemaRefs>
</ds:datastoreItem>
</file>

<file path=customXml/itemProps2.xml><?xml version="1.0" encoding="utf-8"?>
<ds:datastoreItem xmlns:ds="http://schemas.openxmlformats.org/officeDocument/2006/customXml" ds:itemID="{D6A8C7EB-05A6-40B6-9249-799A585D99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DE5509-0D19-4EA0-A4C8-633C3DDE436F}">
  <ds:schemaRefs>
    <ds:schemaRef ds:uri="http://schemas.openxmlformats.org/package/2006/metadata/core-properties"/>
    <ds:schemaRef ds:uri="http://purl.org/dc/terms/"/>
    <ds:schemaRef ds:uri="7dfc20e4-3649-4211-81dc-9290c21459be"/>
    <ds:schemaRef ds:uri="http://purl.org/dc/dcmitype/"/>
    <ds:schemaRef ds:uri="http://purl.org/dc/elements/1.1/"/>
    <ds:schemaRef ds:uri="http://schemas.microsoft.com/office/2006/documentManagement/types"/>
    <ds:schemaRef ds:uri="http://schemas.microsoft.com/office/infopath/2007/PartnerControls"/>
    <ds:schemaRef ds:uri="161d82f7-f6a3-4417-9fb0-6bd3db963429"/>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21</vt:lpstr>
      <vt:lpstr>PowerPoint Presentation</vt:lpstr>
      <vt:lpstr>2 + 7 9 </vt:lpstr>
      <vt:lpstr>2 + 7  </vt:lpstr>
      <vt:lpstr>8 + 8 16 </vt:lpstr>
      <vt:lpstr>8 + 8  </vt:lpstr>
      <vt:lpstr>3 + 9 12 </vt:lpstr>
      <vt:lpstr>3 + 9  </vt:lpstr>
      <vt:lpstr>6 + 3 9 </vt:lpstr>
      <vt:lpstr>6 + 3  </vt:lpstr>
      <vt:lpstr>8 + 8  </vt:lpstr>
      <vt:lpstr>6 + 3  </vt:lpstr>
      <vt:lpstr>3 + 9  </vt:lpstr>
      <vt:lpstr>2 + 7  </vt:lpstr>
      <vt:lpstr>3 + 9  </vt:lpstr>
      <vt:lpstr>2 + 7  </vt:lpstr>
      <vt:lpstr>6 + 3  </vt:lpstr>
      <vt:lpstr>8 + 8  </vt:lpstr>
      <vt:lpstr>6 + 3  </vt:lpstr>
      <vt:lpstr>3 + 9  </vt:lpstr>
      <vt:lpstr>8 + 8  </vt:lpstr>
      <vt:lpstr>2 + 7  </vt:lpstr>
      <vt:lpstr>8 + 8  </vt:lpstr>
      <vt:lpstr>2 + 7  </vt:lpstr>
      <vt:lpstr>3 + 9  </vt:lpstr>
      <vt:lpstr>6 + 3  </vt:lpstr>
      <vt:lpstr>2 + 7  </vt:lpstr>
      <vt:lpstr>8 + 8  </vt:lpstr>
      <vt:lpstr>6 + 3  </vt:lpstr>
      <vt:lpstr>3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#6 – 6,7,8,9</dc:title>
  <dc:creator>Guilfoyle, Jayce</dc:creator>
  <cp:lastModifiedBy>Poncy, Brian</cp:lastModifiedBy>
  <cp:revision>3</cp:revision>
  <dcterms:created xsi:type="dcterms:W3CDTF">2024-11-25T00:29:26Z</dcterms:created>
  <dcterms:modified xsi:type="dcterms:W3CDTF">2025-07-31T05:27:28Z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