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7" r:id="rId5"/>
    <p:sldId id="307" r:id="rId6"/>
    <p:sldId id="313" r:id="rId7"/>
    <p:sldId id="314" r:id="rId8"/>
    <p:sldId id="315" r:id="rId9"/>
    <p:sldId id="316" r:id="rId10"/>
    <p:sldId id="317" r:id="rId11"/>
    <p:sldId id="318" r:id="rId12"/>
    <p:sldId id="319" r:id="rId13"/>
    <p:sldId id="320" r:id="rId14"/>
    <p:sldId id="321" r:id="rId15"/>
    <p:sldId id="323" r:id="rId16"/>
    <p:sldId id="322" r:id="rId17"/>
    <p:sldId id="324" r:id="rId18"/>
    <p:sldId id="325" r:id="rId19"/>
    <p:sldId id="327" r:id="rId20"/>
    <p:sldId id="326" r:id="rId21"/>
    <p:sldId id="328" r:id="rId22"/>
    <p:sldId id="329" r:id="rId23"/>
    <p:sldId id="332" r:id="rId24"/>
    <p:sldId id="331" r:id="rId25"/>
    <p:sldId id="330" r:id="rId26"/>
    <p:sldId id="333" r:id="rId27"/>
    <p:sldId id="335" r:id="rId28"/>
    <p:sldId id="334" r:id="rId29"/>
    <p:sldId id="336" r:id="rId30"/>
    <p:sldId id="337" r:id="rId31"/>
    <p:sldId id="338" r:id="rId32"/>
    <p:sldId id="339" r:id="rId33"/>
    <p:sldId id="340" r:id="rId34"/>
    <p:sldId id="346"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7B39D5-B981-41FE-82B9-BE397CA0E103}" v="1" dt="2025-07-31T05:37:19.16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99"/>
  </p:normalViewPr>
  <p:slideViewPr>
    <p:cSldViewPr snapToGrid="0">
      <p:cViewPr varScale="1">
        <p:scale>
          <a:sx n="69" d="100"/>
          <a:sy n="69" d="100"/>
        </p:scale>
        <p:origin x="936" y="78"/>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5C7B39D5-B981-41FE-82B9-BE397CA0E103}"/>
    <pc:docChg chg="addSld delSld modSld">
      <pc:chgData name="Poncy, Brian" userId="002c98f0-3707-44e7-b27e-58ac2885d61f" providerId="ADAL" clId="{5C7B39D5-B981-41FE-82B9-BE397CA0E103}" dt="2025-07-31T05:37:21.197" v="1" actId="47"/>
      <pc:docMkLst>
        <pc:docMk/>
      </pc:docMkLst>
      <pc:sldChg chg="del">
        <pc:chgData name="Poncy, Brian" userId="002c98f0-3707-44e7-b27e-58ac2885d61f" providerId="ADAL" clId="{5C7B39D5-B981-41FE-82B9-BE397CA0E103}" dt="2025-07-31T05:37:21.197" v="1" actId="47"/>
        <pc:sldMkLst>
          <pc:docMk/>
          <pc:sldMk cId="3280604447" sldId="341"/>
        </pc:sldMkLst>
      </pc:sldChg>
      <pc:sldChg chg="add">
        <pc:chgData name="Poncy, Brian" userId="002c98f0-3707-44e7-b27e-58ac2885d61f" providerId="ADAL" clId="{5C7B39D5-B981-41FE-82B9-BE397CA0E103}" dt="2025-07-31T05:37:19.168" v="0"/>
        <pc:sldMkLst>
          <pc:docMk/>
          <pc:sldMk cId="3241118567" sldId="34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098BD-A898-6597-8695-AC403CBE6A7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B0FC94D-4F8A-EBF7-EBA4-6FC281F4C6F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B74E895-816E-6774-AF65-53A6697476FC}"/>
              </a:ext>
            </a:extLst>
          </p:cNvPr>
          <p:cNvSpPr>
            <a:spLocks noGrp="1"/>
          </p:cNvSpPr>
          <p:nvPr>
            <p:ph type="dt" sz="half" idx="10"/>
          </p:nvPr>
        </p:nvSpPr>
        <p:spPr/>
        <p:txBody>
          <a:bodyPr/>
          <a:lstStyle/>
          <a:p>
            <a:fld id="{FED151AB-B34A-304C-8312-C40A5AE5D8A0}" type="datetimeFigureOut">
              <a:rPr lang="en-US" smtClean="0"/>
              <a:t>7/31/2025</a:t>
            </a:fld>
            <a:endParaRPr lang="en-US"/>
          </a:p>
        </p:txBody>
      </p:sp>
      <p:sp>
        <p:nvSpPr>
          <p:cNvPr id="5" name="Footer Placeholder 4">
            <a:extLst>
              <a:ext uri="{FF2B5EF4-FFF2-40B4-BE49-F238E27FC236}">
                <a16:creationId xmlns:a16="http://schemas.microsoft.com/office/drawing/2014/main" id="{12463D68-FCF5-E81A-B888-7759EBF3D7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B9CAD31-64F8-6056-8F46-459AC2A30971}"/>
              </a:ext>
            </a:extLst>
          </p:cNvPr>
          <p:cNvSpPr>
            <a:spLocks noGrp="1"/>
          </p:cNvSpPr>
          <p:nvPr>
            <p:ph type="sldNum" sz="quarter" idx="12"/>
          </p:nvPr>
        </p:nvSpPr>
        <p:spPr/>
        <p:txBody>
          <a:bodyPr/>
          <a:lstStyle/>
          <a:p>
            <a:fld id="{99BC68A8-DAD3-9344-A27E-AFA075779511}" type="slidenum">
              <a:rPr lang="en-US" smtClean="0"/>
              <a:t>‹#›</a:t>
            </a:fld>
            <a:endParaRPr lang="en-US"/>
          </a:p>
        </p:txBody>
      </p:sp>
    </p:spTree>
    <p:extLst>
      <p:ext uri="{BB962C8B-B14F-4D97-AF65-F5344CB8AC3E}">
        <p14:creationId xmlns:p14="http://schemas.microsoft.com/office/powerpoint/2010/main" val="29184047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DEAC5D-4553-BC88-4D1E-C989BB108EA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AF291F6-4A46-717E-7B69-D81A0B36263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7BF01A-7886-42BA-A50F-C8F62E187AFB}"/>
              </a:ext>
            </a:extLst>
          </p:cNvPr>
          <p:cNvSpPr>
            <a:spLocks noGrp="1"/>
          </p:cNvSpPr>
          <p:nvPr>
            <p:ph type="dt" sz="half" idx="10"/>
          </p:nvPr>
        </p:nvSpPr>
        <p:spPr/>
        <p:txBody>
          <a:bodyPr/>
          <a:lstStyle/>
          <a:p>
            <a:fld id="{FED151AB-B34A-304C-8312-C40A5AE5D8A0}" type="datetimeFigureOut">
              <a:rPr lang="en-US" smtClean="0"/>
              <a:t>7/31/2025</a:t>
            </a:fld>
            <a:endParaRPr lang="en-US"/>
          </a:p>
        </p:txBody>
      </p:sp>
      <p:sp>
        <p:nvSpPr>
          <p:cNvPr id="5" name="Footer Placeholder 4">
            <a:extLst>
              <a:ext uri="{FF2B5EF4-FFF2-40B4-BE49-F238E27FC236}">
                <a16:creationId xmlns:a16="http://schemas.microsoft.com/office/drawing/2014/main" id="{42DA0460-0E42-17FA-C736-4ECF2FA196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8B91A2-2898-FB9E-DD86-A1153875C624}"/>
              </a:ext>
            </a:extLst>
          </p:cNvPr>
          <p:cNvSpPr>
            <a:spLocks noGrp="1"/>
          </p:cNvSpPr>
          <p:nvPr>
            <p:ph type="sldNum" sz="quarter" idx="12"/>
          </p:nvPr>
        </p:nvSpPr>
        <p:spPr/>
        <p:txBody>
          <a:bodyPr/>
          <a:lstStyle/>
          <a:p>
            <a:fld id="{99BC68A8-DAD3-9344-A27E-AFA075779511}" type="slidenum">
              <a:rPr lang="en-US" smtClean="0"/>
              <a:t>‹#›</a:t>
            </a:fld>
            <a:endParaRPr lang="en-US"/>
          </a:p>
        </p:txBody>
      </p:sp>
    </p:spTree>
    <p:extLst>
      <p:ext uri="{BB962C8B-B14F-4D97-AF65-F5344CB8AC3E}">
        <p14:creationId xmlns:p14="http://schemas.microsoft.com/office/powerpoint/2010/main" val="30068393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2F1358B-0B1C-8313-7734-68F8EF03723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B81857E-A9D6-84AE-8D5F-4C7B7A4D5A4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9B7583-13E6-66AC-CCA2-038D0285F2FB}"/>
              </a:ext>
            </a:extLst>
          </p:cNvPr>
          <p:cNvSpPr>
            <a:spLocks noGrp="1"/>
          </p:cNvSpPr>
          <p:nvPr>
            <p:ph type="dt" sz="half" idx="10"/>
          </p:nvPr>
        </p:nvSpPr>
        <p:spPr/>
        <p:txBody>
          <a:bodyPr/>
          <a:lstStyle/>
          <a:p>
            <a:fld id="{FED151AB-B34A-304C-8312-C40A5AE5D8A0}" type="datetimeFigureOut">
              <a:rPr lang="en-US" smtClean="0"/>
              <a:t>7/31/2025</a:t>
            </a:fld>
            <a:endParaRPr lang="en-US"/>
          </a:p>
        </p:txBody>
      </p:sp>
      <p:sp>
        <p:nvSpPr>
          <p:cNvPr id="5" name="Footer Placeholder 4">
            <a:extLst>
              <a:ext uri="{FF2B5EF4-FFF2-40B4-BE49-F238E27FC236}">
                <a16:creationId xmlns:a16="http://schemas.microsoft.com/office/drawing/2014/main" id="{E4847ABD-8037-E6EA-0D77-D3510A58D2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24AE3B-5A6C-721A-E6E2-944E8D9E8FDF}"/>
              </a:ext>
            </a:extLst>
          </p:cNvPr>
          <p:cNvSpPr>
            <a:spLocks noGrp="1"/>
          </p:cNvSpPr>
          <p:nvPr>
            <p:ph type="sldNum" sz="quarter" idx="12"/>
          </p:nvPr>
        </p:nvSpPr>
        <p:spPr/>
        <p:txBody>
          <a:bodyPr/>
          <a:lstStyle/>
          <a:p>
            <a:fld id="{99BC68A8-DAD3-9344-A27E-AFA075779511}" type="slidenum">
              <a:rPr lang="en-US" smtClean="0"/>
              <a:t>‹#›</a:t>
            </a:fld>
            <a:endParaRPr lang="en-US"/>
          </a:p>
        </p:txBody>
      </p:sp>
    </p:spTree>
    <p:extLst>
      <p:ext uri="{BB962C8B-B14F-4D97-AF65-F5344CB8AC3E}">
        <p14:creationId xmlns:p14="http://schemas.microsoft.com/office/powerpoint/2010/main" val="18279961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DD67E-F5F4-3F5F-9B3B-9E9478017F0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1E55085-B4C9-8DBF-6F14-7A61BA97DB1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28F4AC-06F4-3440-6389-526F9B2E480F}"/>
              </a:ext>
            </a:extLst>
          </p:cNvPr>
          <p:cNvSpPr>
            <a:spLocks noGrp="1"/>
          </p:cNvSpPr>
          <p:nvPr>
            <p:ph type="dt" sz="half" idx="10"/>
          </p:nvPr>
        </p:nvSpPr>
        <p:spPr/>
        <p:txBody>
          <a:bodyPr/>
          <a:lstStyle/>
          <a:p>
            <a:fld id="{FED151AB-B34A-304C-8312-C40A5AE5D8A0}" type="datetimeFigureOut">
              <a:rPr lang="en-US" smtClean="0"/>
              <a:t>7/31/2025</a:t>
            </a:fld>
            <a:endParaRPr lang="en-US"/>
          </a:p>
        </p:txBody>
      </p:sp>
      <p:sp>
        <p:nvSpPr>
          <p:cNvPr id="5" name="Footer Placeholder 4">
            <a:extLst>
              <a:ext uri="{FF2B5EF4-FFF2-40B4-BE49-F238E27FC236}">
                <a16:creationId xmlns:a16="http://schemas.microsoft.com/office/drawing/2014/main" id="{74E3331E-7162-5FD8-4389-856B8A4EDC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1ACD74-CD7A-8E7D-DD56-5622E2F971A2}"/>
              </a:ext>
            </a:extLst>
          </p:cNvPr>
          <p:cNvSpPr>
            <a:spLocks noGrp="1"/>
          </p:cNvSpPr>
          <p:nvPr>
            <p:ph type="sldNum" sz="quarter" idx="12"/>
          </p:nvPr>
        </p:nvSpPr>
        <p:spPr/>
        <p:txBody>
          <a:bodyPr/>
          <a:lstStyle/>
          <a:p>
            <a:fld id="{99BC68A8-DAD3-9344-A27E-AFA075779511}" type="slidenum">
              <a:rPr lang="en-US" smtClean="0"/>
              <a:t>‹#›</a:t>
            </a:fld>
            <a:endParaRPr lang="en-US"/>
          </a:p>
        </p:txBody>
      </p:sp>
    </p:spTree>
    <p:extLst>
      <p:ext uri="{BB962C8B-B14F-4D97-AF65-F5344CB8AC3E}">
        <p14:creationId xmlns:p14="http://schemas.microsoft.com/office/powerpoint/2010/main" val="23832007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71A40D-AF6C-7CAC-4815-22A603E23FF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CA0377B-DF46-2285-DCAF-D718B271ABB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5A5AC3E-C6FA-6545-9151-422A23156C36}"/>
              </a:ext>
            </a:extLst>
          </p:cNvPr>
          <p:cNvSpPr>
            <a:spLocks noGrp="1"/>
          </p:cNvSpPr>
          <p:nvPr>
            <p:ph type="dt" sz="half" idx="10"/>
          </p:nvPr>
        </p:nvSpPr>
        <p:spPr/>
        <p:txBody>
          <a:bodyPr/>
          <a:lstStyle/>
          <a:p>
            <a:fld id="{FED151AB-B34A-304C-8312-C40A5AE5D8A0}" type="datetimeFigureOut">
              <a:rPr lang="en-US" smtClean="0"/>
              <a:t>7/31/2025</a:t>
            </a:fld>
            <a:endParaRPr lang="en-US"/>
          </a:p>
        </p:txBody>
      </p:sp>
      <p:sp>
        <p:nvSpPr>
          <p:cNvPr id="5" name="Footer Placeholder 4">
            <a:extLst>
              <a:ext uri="{FF2B5EF4-FFF2-40B4-BE49-F238E27FC236}">
                <a16:creationId xmlns:a16="http://schemas.microsoft.com/office/drawing/2014/main" id="{E420417E-861D-B16D-E06E-8660FC5E3B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56EF47-A2F6-DD03-34F8-8D2C72C9372A}"/>
              </a:ext>
            </a:extLst>
          </p:cNvPr>
          <p:cNvSpPr>
            <a:spLocks noGrp="1"/>
          </p:cNvSpPr>
          <p:nvPr>
            <p:ph type="sldNum" sz="quarter" idx="12"/>
          </p:nvPr>
        </p:nvSpPr>
        <p:spPr/>
        <p:txBody>
          <a:bodyPr/>
          <a:lstStyle/>
          <a:p>
            <a:fld id="{99BC68A8-DAD3-9344-A27E-AFA075779511}" type="slidenum">
              <a:rPr lang="en-US" smtClean="0"/>
              <a:t>‹#›</a:t>
            </a:fld>
            <a:endParaRPr lang="en-US"/>
          </a:p>
        </p:txBody>
      </p:sp>
    </p:spTree>
    <p:extLst>
      <p:ext uri="{BB962C8B-B14F-4D97-AF65-F5344CB8AC3E}">
        <p14:creationId xmlns:p14="http://schemas.microsoft.com/office/powerpoint/2010/main" val="25018766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14CFE6-43E6-B658-8C3A-1B002963123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4018A8-64C4-8415-490C-DBEAD02A953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9CE485B-2AF4-539E-341F-5DFA05D189E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9559CD9-DBD7-5FE4-F2F8-DE68C137C1F6}"/>
              </a:ext>
            </a:extLst>
          </p:cNvPr>
          <p:cNvSpPr>
            <a:spLocks noGrp="1"/>
          </p:cNvSpPr>
          <p:nvPr>
            <p:ph type="dt" sz="half" idx="10"/>
          </p:nvPr>
        </p:nvSpPr>
        <p:spPr/>
        <p:txBody>
          <a:bodyPr/>
          <a:lstStyle/>
          <a:p>
            <a:fld id="{FED151AB-B34A-304C-8312-C40A5AE5D8A0}" type="datetimeFigureOut">
              <a:rPr lang="en-US" smtClean="0"/>
              <a:t>7/31/2025</a:t>
            </a:fld>
            <a:endParaRPr lang="en-US"/>
          </a:p>
        </p:txBody>
      </p:sp>
      <p:sp>
        <p:nvSpPr>
          <p:cNvPr id="6" name="Footer Placeholder 5">
            <a:extLst>
              <a:ext uri="{FF2B5EF4-FFF2-40B4-BE49-F238E27FC236}">
                <a16:creationId xmlns:a16="http://schemas.microsoft.com/office/drawing/2014/main" id="{19ABCEEE-0C47-B419-0C4A-4657845E63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526B5D-7A8E-387A-1159-4A7F7872146D}"/>
              </a:ext>
            </a:extLst>
          </p:cNvPr>
          <p:cNvSpPr>
            <a:spLocks noGrp="1"/>
          </p:cNvSpPr>
          <p:nvPr>
            <p:ph type="sldNum" sz="quarter" idx="12"/>
          </p:nvPr>
        </p:nvSpPr>
        <p:spPr/>
        <p:txBody>
          <a:bodyPr/>
          <a:lstStyle/>
          <a:p>
            <a:fld id="{99BC68A8-DAD3-9344-A27E-AFA075779511}" type="slidenum">
              <a:rPr lang="en-US" smtClean="0"/>
              <a:t>‹#›</a:t>
            </a:fld>
            <a:endParaRPr lang="en-US"/>
          </a:p>
        </p:txBody>
      </p:sp>
    </p:spTree>
    <p:extLst>
      <p:ext uri="{BB962C8B-B14F-4D97-AF65-F5344CB8AC3E}">
        <p14:creationId xmlns:p14="http://schemas.microsoft.com/office/powerpoint/2010/main" val="40381425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9A4575-75A7-89E9-04BF-9BD62EA8B7C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68DFC93-6C59-A78D-8E93-43791665021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1AC8C69-66C7-E661-EBC6-EB2B9831F80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DDF9A95-057E-8E5F-2B03-E90F9D93C04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1FF3F50-C8FC-3A33-79A7-5B20A81595B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7F757F6-7462-43A3-C09C-FF4F553D078E}"/>
              </a:ext>
            </a:extLst>
          </p:cNvPr>
          <p:cNvSpPr>
            <a:spLocks noGrp="1"/>
          </p:cNvSpPr>
          <p:nvPr>
            <p:ph type="dt" sz="half" idx="10"/>
          </p:nvPr>
        </p:nvSpPr>
        <p:spPr/>
        <p:txBody>
          <a:bodyPr/>
          <a:lstStyle/>
          <a:p>
            <a:fld id="{FED151AB-B34A-304C-8312-C40A5AE5D8A0}" type="datetimeFigureOut">
              <a:rPr lang="en-US" smtClean="0"/>
              <a:t>7/31/2025</a:t>
            </a:fld>
            <a:endParaRPr lang="en-US"/>
          </a:p>
        </p:txBody>
      </p:sp>
      <p:sp>
        <p:nvSpPr>
          <p:cNvPr id="8" name="Footer Placeholder 7">
            <a:extLst>
              <a:ext uri="{FF2B5EF4-FFF2-40B4-BE49-F238E27FC236}">
                <a16:creationId xmlns:a16="http://schemas.microsoft.com/office/drawing/2014/main" id="{688C5FEB-8E3B-A8C5-82EF-64EC6BEE2DD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C2790DE-8956-8A5A-D9E4-6031FD4AD76E}"/>
              </a:ext>
            </a:extLst>
          </p:cNvPr>
          <p:cNvSpPr>
            <a:spLocks noGrp="1"/>
          </p:cNvSpPr>
          <p:nvPr>
            <p:ph type="sldNum" sz="quarter" idx="12"/>
          </p:nvPr>
        </p:nvSpPr>
        <p:spPr/>
        <p:txBody>
          <a:bodyPr/>
          <a:lstStyle/>
          <a:p>
            <a:fld id="{99BC68A8-DAD3-9344-A27E-AFA075779511}" type="slidenum">
              <a:rPr lang="en-US" smtClean="0"/>
              <a:t>‹#›</a:t>
            </a:fld>
            <a:endParaRPr lang="en-US"/>
          </a:p>
        </p:txBody>
      </p:sp>
    </p:spTree>
    <p:extLst>
      <p:ext uri="{BB962C8B-B14F-4D97-AF65-F5344CB8AC3E}">
        <p14:creationId xmlns:p14="http://schemas.microsoft.com/office/powerpoint/2010/main" val="25251119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D9B813-B17C-CB27-2E57-89B6CD80B50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6E21421-25C5-BCA1-7750-AF302C721963}"/>
              </a:ext>
            </a:extLst>
          </p:cNvPr>
          <p:cNvSpPr>
            <a:spLocks noGrp="1"/>
          </p:cNvSpPr>
          <p:nvPr>
            <p:ph type="dt" sz="half" idx="10"/>
          </p:nvPr>
        </p:nvSpPr>
        <p:spPr/>
        <p:txBody>
          <a:bodyPr/>
          <a:lstStyle/>
          <a:p>
            <a:fld id="{FED151AB-B34A-304C-8312-C40A5AE5D8A0}" type="datetimeFigureOut">
              <a:rPr lang="en-US" smtClean="0"/>
              <a:t>7/31/2025</a:t>
            </a:fld>
            <a:endParaRPr lang="en-US"/>
          </a:p>
        </p:txBody>
      </p:sp>
      <p:sp>
        <p:nvSpPr>
          <p:cNvPr id="4" name="Footer Placeholder 3">
            <a:extLst>
              <a:ext uri="{FF2B5EF4-FFF2-40B4-BE49-F238E27FC236}">
                <a16:creationId xmlns:a16="http://schemas.microsoft.com/office/drawing/2014/main" id="{3F98343F-5E60-D750-1717-8D00CF48CFD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07AE408-1EDA-6381-CFBE-D78F53908118}"/>
              </a:ext>
            </a:extLst>
          </p:cNvPr>
          <p:cNvSpPr>
            <a:spLocks noGrp="1"/>
          </p:cNvSpPr>
          <p:nvPr>
            <p:ph type="sldNum" sz="quarter" idx="12"/>
          </p:nvPr>
        </p:nvSpPr>
        <p:spPr/>
        <p:txBody>
          <a:bodyPr/>
          <a:lstStyle/>
          <a:p>
            <a:fld id="{99BC68A8-DAD3-9344-A27E-AFA075779511}" type="slidenum">
              <a:rPr lang="en-US" smtClean="0"/>
              <a:t>‹#›</a:t>
            </a:fld>
            <a:endParaRPr lang="en-US"/>
          </a:p>
        </p:txBody>
      </p:sp>
    </p:spTree>
    <p:extLst>
      <p:ext uri="{BB962C8B-B14F-4D97-AF65-F5344CB8AC3E}">
        <p14:creationId xmlns:p14="http://schemas.microsoft.com/office/powerpoint/2010/main" val="25437334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B45982A-673C-A6BD-4DBE-55E8F986EFDE}"/>
              </a:ext>
            </a:extLst>
          </p:cNvPr>
          <p:cNvSpPr>
            <a:spLocks noGrp="1"/>
          </p:cNvSpPr>
          <p:nvPr>
            <p:ph type="dt" sz="half" idx="10"/>
          </p:nvPr>
        </p:nvSpPr>
        <p:spPr/>
        <p:txBody>
          <a:bodyPr/>
          <a:lstStyle/>
          <a:p>
            <a:fld id="{FED151AB-B34A-304C-8312-C40A5AE5D8A0}" type="datetimeFigureOut">
              <a:rPr lang="en-US" smtClean="0"/>
              <a:t>7/31/2025</a:t>
            </a:fld>
            <a:endParaRPr lang="en-US"/>
          </a:p>
        </p:txBody>
      </p:sp>
      <p:sp>
        <p:nvSpPr>
          <p:cNvPr id="3" name="Footer Placeholder 2">
            <a:extLst>
              <a:ext uri="{FF2B5EF4-FFF2-40B4-BE49-F238E27FC236}">
                <a16:creationId xmlns:a16="http://schemas.microsoft.com/office/drawing/2014/main" id="{044310B9-F13F-FAA5-A323-D886C44E0BF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CEAC4FA-0612-7F37-2738-FCAC57722F42}"/>
              </a:ext>
            </a:extLst>
          </p:cNvPr>
          <p:cNvSpPr>
            <a:spLocks noGrp="1"/>
          </p:cNvSpPr>
          <p:nvPr>
            <p:ph type="sldNum" sz="quarter" idx="12"/>
          </p:nvPr>
        </p:nvSpPr>
        <p:spPr/>
        <p:txBody>
          <a:bodyPr/>
          <a:lstStyle/>
          <a:p>
            <a:fld id="{99BC68A8-DAD3-9344-A27E-AFA075779511}" type="slidenum">
              <a:rPr lang="en-US" smtClean="0"/>
              <a:t>‹#›</a:t>
            </a:fld>
            <a:endParaRPr lang="en-US"/>
          </a:p>
        </p:txBody>
      </p:sp>
    </p:spTree>
    <p:extLst>
      <p:ext uri="{BB962C8B-B14F-4D97-AF65-F5344CB8AC3E}">
        <p14:creationId xmlns:p14="http://schemas.microsoft.com/office/powerpoint/2010/main" val="8266766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1B7DA-79CA-8696-7C40-7D8773018AB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DA5D80D-F08B-ECC6-27FE-47AF559D869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EF010D4-9560-A22C-D286-74D9A7073F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D5F6FCF-1109-63B4-2E08-608268C4A8CC}"/>
              </a:ext>
            </a:extLst>
          </p:cNvPr>
          <p:cNvSpPr>
            <a:spLocks noGrp="1"/>
          </p:cNvSpPr>
          <p:nvPr>
            <p:ph type="dt" sz="half" idx="10"/>
          </p:nvPr>
        </p:nvSpPr>
        <p:spPr/>
        <p:txBody>
          <a:bodyPr/>
          <a:lstStyle/>
          <a:p>
            <a:fld id="{FED151AB-B34A-304C-8312-C40A5AE5D8A0}" type="datetimeFigureOut">
              <a:rPr lang="en-US" smtClean="0"/>
              <a:t>7/31/2025</a:t>
            </a:fld>
            <a:endParaRPr lang="en-US"/>
          </a:p>
        </p:txBody>
      </p:sp>
      <p:sp>
        <p:nvSpPr>
          <p:cNvPr id="6" name="Footer Placeholder 5">
            <a:extLst>
              <a:ext uri="{FF2B5EF4-FFF2-40B4-BE49-F238E27FC236}">
                <a16:creationId xmlns:a16="http://schemas.microsoft.com/office/drawing/2014/main" id="{B4D09585-5C6E-E7EA-17CC-C13339A7E8B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2AE09A0-300F-5142-181D-1C369AB1461C}"/>
              </a:ext>
            </a:extLst>
          </p:cNvPr>
          <p:cNvSpPr>
            <a:spLocks noGrp="1"/>
          </p:cNvSpPr>
          <p:nvPr>
            <p:ph type="sldNum" sz="quarter" idx="12"/>
          </p:nvPr>
        </p:nvSpPr>
        <p:spPr/>
        <p:txBody>
          <a:bodyPr/>
          <a:lstStyle/>
          <a:p>
            <a:fld id="{99BC68A8-DAD3-9344-A27E-AFA075779511}" type="slidenum">
              <a:rPr lang="en-US" smtClean="0"/>
              <a:t>‹#›</a:t>
            </a:fld>
            <a:endParaRPr lang="en-US"/>
          </a:p>
        </p:txBody>
      </p:sp>
    </p:spTree>
    <p:extLst>
      <p:ext uri="{BB962C8B-B14F-4D97-AF65-F5344CB8AC3E}">
        <p14:creationId xmlns:p14="http://schemas.microsoft.com/office/powerpoint/2010/main" val="29444226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AC28A4-7A3E-9FE3-9ADE-1A2F2AB697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DBF2930-05C7-65C3-7A88-9BEC4526519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CEA4272-1E53-B90E-CC41-F97F85CCDA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1B11FD5-13B6-05DC-DC53-3C0CC4C1F6AE}"/>
              </a:ext>
            </a:extLst>
          </p:cNvPr>
          <p:cNvSpPr>
            <a:spLocks noGrp="1"/>
          </p:cNvSpPr>
          <p:nvPr>
            <p:ph type="dt" sz="half" idx="10"/>
          </p:nvPr>
        </p:nvSpPr>
        <p:spPr/>
        <p:txBody>
          <a:bodyPr/>
          <a:lstStyle/>
          <a:p>
            <a:fld id="{FED151AB-B34A-304C-8312-C40A5AE5D8A0}" type="datetimeFigureOut">
              <a:rPr lang="en-US" smtClean="0"/>
              <a:t>7/31/2025</a:t>
            </a:fld>
            <a:endParaRPr lang="en-US"/>
          </a:p>
        </p:txBody>
      </p:sp>
      <p:sp>
        <p:nvSpPr>
          <p:cNvPr id="6" name="Footer Placeholder 5">
            <a:extLst>
              <a:ext uri="{FF2B5EF4-FFF2-40B4-BE49-F238E27FC236}">
                <a16:creationId xmlns:a16="http://schemas.microsoft.com/office/drawing/2014/main" id="{5BE33436-FCC8-95E4-BE77-00982B20E35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1D706E0-D4E5-270C-3F19-4354EB691E42}"/>
              </a:ext>
            </a:extLst>
          </p:cNvPr>
          <p:cNvSpPr>
            <a:spLocks noGrp="1"/>
          </p:cNvSpPr>
          <p:nvPr>
            <p:ph type="sldNum" sz="quarter" idx="12"/>
          </p:nvPr>
        </p:nvSpPr>
        <p:spPr/>
        <p:txBody>
          <a:bodyPr/>
          <a:lstStyle/>
          <a:p>
            <a:fld id="{99BC68A8-DAD3-9344-A27E-AFA075779511}" type="slidenum">
              <a:rPr lang="en-US" smtClean="0"/>
              <a:t>‹#›</a:t>
            </a:fld>
            <a:endParaRPr lang="en-US"/>
          </a:p>
        </p:txBody>
      </p:sp>
    </p:spTree>
    <p:extLst>
      <p:ext uri="{BB962C8B-B14F-4D97-AF65-F5344CB8AC3E}">
        <p14:creationId xmlns:p14="http://schemas.microsoft.com/office/powerpoint/2010/main" val="27103369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93D9D9-0783-B785-9D5C-FEF134056BB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9078AA4-B8BD-786A-276F-A4C0D462612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B43671F-003B-0027-4CA7-7C460E6DB9E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ED151AB-B34A-304C-8312-C40A5AE5D8A0}" type="datetimeFigureOut">
              <a:rPr lang="en-US" smtClean="0"/>
              <a:t>7/31/2025</a:t>
            </a:fld>
            <a:endParaRPr lang="en-US"/>
          </a:p>
        </p:txBody>
      </p:sp>
      <p:sp>
        <p:nvSpPr>
          <p:cNvPr id="5" name="Footer Placeholder 4">
            <a:extLst>
              <a:ext uri="{FF2B5EF4-FFF2-40B4-BE49-F238E27FC236}">
                <a16:creationId xmlns:a16="http://schemas.microsoft.com/office/drawing/2014/main" id="{92322556-04A6-DA14-0708-1EC3EBDB4D8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4164883-6F9F-D399-0A01-CB2390076C0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9BC68A8-DAD3-9344-A27E-AFA075779511}" type="slidenum">
              <a:rPr lang="en-US" smtClean="0"/>
              <a:t>‹#›</a:t>
            </a:fld>
            <a:endParaRPr lang="en-US"/>
          </a:p>
        </p:txBody>
      </p:sp>
    </p:spTree>
    <p:extLst>
      <p:ext uri="{BB962C8B-B14F-4D97-AF65-F5344CB8AC3E}">
        <p14:creationId xmlns:p14="http://schemas.microsoft.com/office/powerpoint/2010/main" val="25701320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37</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A5A34E85-C031-4169-AD55-BA35151D97B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E039BA-F82B-6F2F-BB7F-F6CA30D3CC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74181A8-EF64-54DF-3256-C76AD2CC5EA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3976C0-19BD-CB66-2C5B-1AA6DDD51E9D}"/>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3" name="Audio 12">
            <a:extLst>
              <a:ext uri="{FF2B5EF4-FFF2-40B4-BE49-F238E27FC236}">
                <a16:creationId xmlns:a16="http://schemas.microsoft.com/office/drawing/2014/main" id="{D95B3C95-B8CE-70B9-B0AC-D6E792AFAE0C}"/>
              </a:ext>
            </a:extLst>
          </p:cNvPr>
          <p:cNvPicPr>
            <a:picLocks noChangeAspect="1"/>
          </p:cNvPicPr>
          <p:nvPr>
            <a:audioFile r:link="rId1"/>
            <p:extLst>
              <p:ext uri="{DAA4B4D4-6D71-4841-9C94-3DE7FCFB9230}">
                <p14:media xmlns:p14="http://schemas.microsoft.com/office/powerpoint/2010/main" r:embed="rId2">
                  <p14:trim end="384.98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7019555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06445A-B122-7234-79FD-65E88D79F10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0407B8-900C-4D53-B38A-D127FAF926B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BB9AB70-B59B-CA51-0C4E-391D7738E463}"/>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C0AC9982-5F8A-31D2-25E4-33130B75045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30886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036A47-78B4-9629-D448-9FD73CC41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8BFCA4-682B-379D-3CBA-AFDFE88661A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82BE71B-44DD-46C5-9A1A-AB8C3F31E607}"/>
              </a:ext>
            </a:extLst>
          </p:cNvPr>
          <p:cNvSpPr txBox="1"/>
          <p:nvPr/>
        </p:nvSpPr>
        <p:spPr>
          <a:xfrm>
            <a:off x="532636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6BBE1DB1-70E4-A2B1-9D78-4541982283A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415619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130E8B-8AA5-1B31-2799-4D49B7D71C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161099-E784-C5A1-A8A7-E3BFC0EE948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8ED3E18-CB0B-C84A-E6CA-AB2AA49C14E9}"/>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2DBD1C36-6B16-C25D-A413-94B37E62D54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558111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5ED2B-BCE4-63C9-64FA-E132612BD0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846215-CF30-DF12-A487-F1DCAC82D44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FE62F53-2491-CFB7-2762-5F48AB742220}"/>
              </a:ext>
            </a:extLst>
          </p:cNvPr>
          <p:cNvSpPr txBox="1"/>
          <p:nvPr/>
        </p:nvSpPr>
        <p:spPr>
          <a:xfrm>
            <a:off x="532636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7301D33B-49E5-0A3B-3596-48C686F2B96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4736558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789A65-BA32-1191-C86B-7EA80518ABF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7A42B72-C274-206E-44F1-3C936D57B70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DC4D77E-4C02-2B68-25AC-05BF3EC5DE8E}"/>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98B8B4BA-5974-A7E2-F0AA-39E7C705768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90491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86E778-7078-1AA4-ED6D-3D5727F09E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300FE9-0289-4090-3EBD-B7EE1A6246C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31EF1E4-2505-D8C3-E1C9-B4679B5D1A97}"/>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115C1AF6-C3C9-AF0B-DE65-F69E450E50C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140068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ACFA55-7A6C-4886-48E3-2BDBFFEBEF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9F4654-5E87-8D68-D58F-7B3BDC32DFB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2E56528-FD27-A311-C564-60979F18DB65}"/>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3" name="Audio 12">
            <a:extLst>
              <a:ext uri="{FF2B5EF4-FFF2-40B4-BE49-F238E27FC236}">
                <a16:creationId xmlns:a16="http://schemas.microsoft.com/office/drawing/2014/main" id="{F1B93959-70AA-93DD-183D-781EDABAC3DE}"/>
              </a:ext>
            </a:extLst>
          </p:cNvPr>
          <p:cNvPicPr>
            <a:picLocks noChangeAspect="1"/>
          </p:cNvPicPr>
          <p:nvPr>
            <a:audioFile r:link="rId1"/>
            <p:extLst>
              <p:ext uri="{DAA4B4D4-6D71-4841-9C94-3DE7FCFB9230}">
                <p14:media xmlns:p14="http://schemas.microsoft.com/office/powerpoint/2010/main" r:embed="rId2">
                  <p14:trim end="384.98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207061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DF81A2-A953-E817-5D5A-C66136ED23C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967CD9-988E-78A8-D4F2-F532C9B913C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BC6C595-BF9B-8DF3-62F3-8FC29190CAFF}"/>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F4ECAF17-FAA4-9858-1A42-E7DABB34C20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240761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EF7547-1426-1084-AADC-B5DDA72DB4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19E73E-6A45-6DE4-5E9F-812EF375079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BC895E5-E783-E4F0-9D40-5FDC8BA31D06}"/>
              </a:ext>
            </a:extLst>
          </p:cNvPr>
          <p:cNvSpPr txBox="1"/>
          <p:nvPr/>
        </p:nvSpPr>
        <p:spPr>
          <a:xfrm>
            <a:off x="532636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E9DC9F78-99C3-81AF-680F-0FDA6A6988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559008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E0B3E5-0AC2-A11A-9F66-AED925BF4E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2D35E2-9AC4-1D1C-F90B-73F6BADDD1B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48352A2-55FF-B9BA-EAA8-191979EBE44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3" name="Audio 12">
            <a:extLst>
              <a:ext uri="{FF2B5EF4-FFF2-40B4-BE49-F238E27FC236}">
                <a16:creationId xmlns:a16="http://schemas.microsoft.com/office/drawing/2014/main" id="{9602527E-88AC-6381-D1F1-99F3F480DC49}"/>
              </a:ext>
            </a:extLst>
          </p:cNvPr>
          <p:cNvPicPr>
            <a:picLocks noChangeAspect="1"/>
          </p:cNvPicPr>
          <p:nvPr>
            <a:audioFile r:link="rId1"/>
            <p:extLst>
              <p:ext uri="{DAA4B4D4-6D71-4841-9C94-3DE7FCFB9230}">
                <p14:media xmlns:p14="http://schemas.microsoft.com/office/powerpoint/2010/main" r:embed="rId2">
                  <p14:trim end="384.98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710153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C4EE60-5EF0-4ADE-204F-66113310763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8E211D-AFE3-8623-6668-C9028BADED3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2D762EB-EED8-2B0D-7C0E-BB8A8AF711BB}"/>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F1C598AA-33B0-8F6D-936E-8C488E30D05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7796192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E67319-849B-D2B3-1AC9-6FB0379D4E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F00822-A9D6-7283-B8C7-1C738652C8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EFD59E9-FB72-98A7-5F72-651407012A5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3" name="Audio 12">
            <a:extLst>
              <a:ext uri="{FF2B5EF4-FFF2-40B4-BE49-F238E27FC236}">
                <a16:creationId xmlns:a16="http://schemas.microsoft.com/office/drawing/2014/main" id="{A9C5C7D9-96A8-4AD0-74F6-2A86F6FC6220}"/>
              </a:ext>
            </a:extLst>
          </p:cNvPr>
          <p:cNvPicPr>
            <a:picLocks noChangeAspect="1"/>
          </p:cNvPicPr>
          <p:nvPr>
            <a:audioFile r:link="rId1"/>
            <p:extLst>
              <p:ext uri="{DAA4B4D4-6D71-4841-9C94-3DE7FCFB9230}">
                <p14:media xmlns:p14="http://schemas.microsoft.com/office/powerpoint/2010/main" r:embed="rId2">
                  <p14:trim end="384.98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1458962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C5D10C-4961-6024-370F-255B119722D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BD413F-080A-5617-96F7-AADA6E4C8FF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ACF0B92-28D7-2C3E-8954-687A7E8A73C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BE0283F5-6129-2B02-63FD-3868A346A6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517102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1248F8-E492-0BE5-E8F0-20251486B98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49A8B1-7551-D507-6A6B-FC66BB3E091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FAF50CF-EFAA-D1D8-0703-20E00F78BA1D}"/>
              </a:ext>
            </a:extLst>
          </p:cNvPr>
          <p:cNvSpPr txBox="1"/>
          <p:nvPr/>
        </p:nvSpPr>
        <p:spPr>
          <a:xfrm>
            <a:off x="532636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6170865B-E6C4-BA98-5788-5411B225E3A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704417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1382FD-A678-BC2B-C548-C45233E576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92EF9BD-2D2A-6C65-9038-794A5A9C2BA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D338D4A-2197-CEFB-900B-6A8DC4848ADF}"/>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79E5F985-31CA-0062-83BD-AE4E8B6EB53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3907096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9D3B0-6720-7970-0958-3CB93150C5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875D87-51C8-90E4-9722-4910F6FCE48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1934871-55EA-CB9B-F40A-38AB675D3E9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58BC0697-4921-2AC8-1D94-097D1A6DFC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7654570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34FBB2-C480-2ABC-856B-3C24F86DEA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03E198-B6E3-B997-4BD5-5A06F480FD5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043C482-D2DA-93A2-2E70-01B153EFBA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3" name="Audio 12">
            <a:extLst>
              <a:ext uri="{FF2B5EF4-FFF2-40B4-BE49-F238E27FC236}">
                <a16:creationId xmlns:a16="http://schemas.microsoft.com/office/drawing/2014/main" id="{6CA18F2E-D7B6-792B-35CB-99C1ECAA3465}"/>
              </a:ext>
            </a:extLst>
          </p:cNvPr>
          <p:cNvPicPr>
            <a:picLocks noChangeAspect="1"/>
          </p:cNvPicPr>
          <p:nvPr>
            <a:audioFile r:link="rId1"/>
            <p:extLst>
              <p:ext uri="{DAA4B4D4-6D71-4841-9C94-3DE7FCFB9230}">
                <p14:media xmlns:p14="http://schemas.microsoft.com/office/powerpoint/2010/main" r:embed="rId2">
                  <p14:trim end="384.98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2264589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DCA29F-64BA-98A5-0739-32575F8C91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CEFD8B-9DA4-A55D-8B75-6DAAABB152A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C92A782-B810-C731-38C3-DFF88F4319BD}"/>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13</a:t>
            </a:r>
          </a:p>
        </p:txBody>
      </p:sp>
      <p:pic>
        <p:nvPicPr>
          <p:cNvPr id="13" name="Audio 12">
            <a:extLst>
              <a:ext uri="{FF2B5EF4-FFF2-40B4-BE49-F238E27FC236}">
                <a16:creationId xmlns:a16="http://schemas.microsoft.com/office/drawing/2014/main" id="{C85C41A7-87EF-2BE8-2ACD-DEB80FE0FA8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9871976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1" name="Audio 10">
            <a:extLst>
              <a:ext uri="{FF2B5EF4-FFF2-40B4-BE49-F238E27FC236}">
                <a16:creationId xmlns:a16="http://schemas.microsoft.com/office/drawing/2014/main" id="{9F1E88E0-74DF-056E-9F45-4BA2C77C2AF8}"/>
              </a:ext>
            </a:extLst>
          </p:cNvPr>
          <p:cNvPicPr>
            <a:picLocks noChangeAspect="1"/>
          </p:cNvPicPr>
          <p:nvPr>
            <a:audioFile r:link="rId1"/>
            <p:extLst>
              <p:ext uri="{DAA4B4D4-6D71-4841-9C94-3DE7FCFB9230}">
                <p14:media xmlns:p14="http://schemas.microsoft.com/office/powerpoint/2010/main" r:embed="rId2">
                  <p14:trim end="60.3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09D58E-407C-3FB5-612A-FC2895874C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7CF0822-CE0E-EEF5-2336-99B0110EC69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DFAC13E-8DD9-B30C-E48C-C430AEB42750}"/>
              </a:ext>
            </a:extLst>
          </p:cNvPr>
          <p:cNvSpPr txBox="1"/>
          <p:nvPr/>
        </p:nvSpPr>
        <p:spPr>
          <a:xfrm>
            <a:off x="532636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8C824776-53C5-369B-28AE-F37DFAE46A8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7281745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9CB03E34-1124-0BD7-0231-5F44D0A5769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11" name="Audio 10">
            <a:extLst>
              <a:ext uri="{FF2B5EF4-FFF2-40B4-BE49-F238E27FC236}">
                <a16:creationId xmlns:a16="http://schemas.microsoft.com/office/drawing/2014/main" id="{9374FC79-C600-1C19-87D2-2478D8F46485}"/>
              </a:ext>
            </a:extLst>
          </p:cNvPr>
          <p:cNvPicPr>
            <a:picLocks noChangeAspect="1"/>
          </p:cNvPicPr>
          <p:nvPr>
            <a:audioFile r:link="rId1"/>
            <p:extLst>
              <p:ext uri="{DAA4B4D4-6D71-4841-9C94-3DE7FCFB9230}">
                <p14:media xmlns:p14="http://schemas.microsoft.com/office/powerpoint/2010/main" r:embed="rId2">
                  <p14:trim end="156.877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3" name="Audio 12">
            <a:extLst>
              <a:ext uri="{FF2B5EF4-FFF2-40B4-BE49-F238E27FC236}">
                <a16:creationId xmlns:a16="http://schemas.microsoft.com/office/drawing/2014/main" id="{95206463-CFEF-E3A6-3468-5BA578CE78DB}"/>
              </a:ext>
            </a:extLst>
          </p:cNvPr>
          <p:cNvPicPr>
            <a:picLocks noChangeAspect="1"/>
          </p:cNvPicPr>
          <p:nvPr>
            <a:audioFile r:link="rId1"/>
            <p:extLst>
              <p:ext uri="{DAA4B4D4-6D71-4841-9C94-3DE7FCFB9230}">
                <p14:media xmlns:p14="http://schemas.microsoft.com/office/powerpoint/2010/main" r:embed="rId2">
                  <p14:trim end="384.98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11 </a:t>
            </a:r>
          </a:p>
        </p:txBody>
      </p:sp>
      <p:pic>
        <p:nvPicPr>
          <p:cNvPr id="12" name="Audio 11">
            <a:extLst>
              <a:ext uri="{FF2B5EF4-FFF2-40B4-BE49-F238E27FC236}">
                <a16:creationId xmlns:a16="http://schemas.microsoft.com/office/drawing/2014/main" id="{F4B64312-7BA3-D845-9FA9-5C7C27ED4DC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32636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1D28F5A9-5945-26EA-976E-15F713C779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13 </a:t>
            </a:r>
          </a:p>
        </p:txBody>
      </p:sp>
      <p:pic>
        <p:nvPicPr>
          <p:cNvPr id="12" name="Audio 11">
            <a:extLst>
              <a:ext uri="{FF2B5EF4-FFF2-40B4-BE49-F238E27FC236}">
                <a16:creationId xmlns:a16="http://schemas.microsoft.com/office/drawing/2014/main" id="{8F375EF1-C905-7E9F-7AF3-BC05378C6FAD}"/>
              </a:ext>
            </a:extLst>
          </p:cNvPr>
          <p:cNvPicPr>
            <a:picLocks noChangeAspect="1"/>
          </p:cNvPicPr>
          <p:nvPr>
            <a:audioFile r:link="rId1"/>
            <p:extLst>
              <p:ext uri="{DAA4B4D4-6D71-4841-9C94-3DE7FCFB9230}">
                <p14:media xmlns:p14="http://schemas.microsoft.com/office/powerpoint/2010/main" r:embed="rId2">
                  <p14:trim st="204.3804" end="660.94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Props1.xml><?xml version="1.0" encoding="utf-8"?>
<ds:datastoreItem xmlns:ds="http://schemas.openxmlformats.org/officeDocument/2006/customXml" ds:itemID="{BC8AE980-160B-44F0-BB0C-041FD46FE7C8}">
  <ds:schemaRefs>
    <ds:schemaRef ds:uri="http://schemas.microsoft.com/sharepoint/v3/contenttype/forms"/>
  </ds:schemaRefs>
</ds:datastoreItem>
</file>

<file path=customXml/itemProps2.xml><?xml version="1.0" encoding="utf-8"?>
<ds:datastoreItem xmlns:ds="http://schemas.openxmlformats.org/officeDocument/2006/customXml" ds:itemID="{FCB85E7B-B2A8-436F-9335-6A16F0EB69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214C74C-6EA4-4A13-850D-1FFCEF46BA5D}">
  <ds:schemaRefs>
    <ds:schemaRef ds:uri="http://www.w3.org/XML/1998/namespace"/>
    <ds:schemaRef ds:uri="7dfc20e4-3649-4211-81dc-9290c21459be"/>
    <ds:schemaRef ds:uri="http://schemas.microsoft.com/office/2006/metadata/properties"/>
    <ds:schemaRef ds:uri="161d82f7-f6a3-4417-9fb0-6bd3db963429"/>
    <ds:schemaRef ds:uri="http://purl.org/dc/elements/1.1/"/>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18  Lesson 37</vt:lpstr>
      <vt:lpstr>PowerPoint Presentation</vt:lpstr>
      <vt:lpstr>6 + 2 8 </vt:lpstr>
      <vt:lpstr>6 + 2  </vt:lpstr>
      <vt:lpstr>3 + 7 10 </vt:lpstr>
      <vt:lpstr>3 + 7  </vt:lpstr>
      <vt:lpstr>9 + 2 11 </vt:lpstr>
      <vt:lpstr>9 + 2  </vt:lpstr>
      <vt:lpstr>5 + 8 13 </vt:lpstr>
      <vt:lpstr>5 + 8  </vt:lpstr>
      <vt:lpstr>3 + 7  </vt:lpstr>
      <vt:lpstr>5 + 8  </vt:lpstr>
      <vt:lpstr>9 + 2  </vt:lpstr>
      <vt:lpstr>6 + 2  </vt:lpstr>
      <vt:lpstr>9 + 2  </vt:lpstr>
      <vt:lpstr>6 + 2  </vt:lpstr>
      <vt:lpstr>5 + 8  </vt:lpstr>
      <vt:lpstr>3 + 7  </vt:lpstr>
      <vt:lpstr>5 + 8  </vt:lpstr>
      <vt:lpstr>9 + 2  </vt:lpstr>
      <vt:lpstr>3 + 7  </vt:lpstr>
      <vt:lpstr>6 + 2  </vt:lpstr>
      <vt:lpstr>3 + 7  </vt:lpstr>
      <vt:lpstr>6 + 2  </vt:lpstr>
      <vt:lpstr>9 + 2  </vt:lpstr>
      <vt:lpstr>5 + 8  </vt:lpstr>
      <vt:lpstr>6 + 2  </vt:lpstr>
      <vt:lpstr>3 + 7  </vt:lpstr>
      <vt:lpstr>5 + 8  </vt:lpstr>
      <vt:lpstr>9 + 2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Sums to 18  Set C #7 – 7,8,9,10</dc:title>
  <dc:creator>Guilfoyle, Jayce</dc:creator>
  <cp:lastModifiedBy>Poncy, Brian</cp:lastModifiedBy>
  <cp:revision>2</cp:revision>
  <dcterms:created xsi:type="dcterms:W3CDTF">2024-11-25T00:55:52Z</dcterms:created>
  <dcterms:modified xsi:type="dcterms:W3CDTF">2025-07-31T05:37:25Z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