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11" r:id="rId5"/>
    <p:sldId id="313" r:id="rId6"/>
    <p:sldId id="34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B3C177-2B9B-4515-BDA8-29F0486C62C8}" v="1" dt="2025-07-31T05:34:42.3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4" d="100"/>
          <a:sy n="74" d="100"/>
        </p:scale>
        <p:origin x="762"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E9B3C177-2B9B-4515-BDA8-29F0486C62C8}"/>
    <pc:docChg chg="addSld delSld modSld">
      <pc:chgData name="Poncy, Brian" userId="002c98f0-3707-44e7-b27e-58ac2885d61f" providerId="ADAL" clId="{E9B3C177-2B9B-4515-BDA8-29F0486C62C8}" dt="2025-07-31T05:34:49.738" v="1" actId="47"/>
      <pc:docMkLst>
        <pc:docMk/>
      </pc:docMkLst>
      <pc:sldChg chg="del">
        <pc:chgData name="Poncy, Brian" userId="002c98f0-3707-44e7-b27e-58ac2885d61f" providerId="ADAL" clId="{E9B3C177-2B9B-4515-BDA8-29F0486C62C8}" dt="2025-07-31T05:34:49.738" v="1" actId="47"/>
        <pc:sldMkLst>
          <pc:docMk/>
          <pc:sldMk cId="3280604447" sldId="314"/>
        </pc:sldMkLst>
      </pc:sldChg>
      <pc:sldChg chg="add">
        <pc:chgData name="Poncy, Brian" userId="002c98f0-3707-44e7-b27e-58ac2885d61f" providerId="ADAL" clId="{E9B3C177-2B9B-4515-BDA8-29F0486C62C8}" dt="2025-07-31T05:34:42.370"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A0D69-EAC1-4BFD-B2A3-10A26CE1E86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6DEEA0F-0AF8-4E67-B017-56BAE95342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74A82DF-5DF9-43F4-8307-7BCDDDAD401C}"/>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5" name="Footer Placeholder 4">
            <a:extLst>
              <a:ext uri="{FF2B5EF4-FFF2-40B4-BE49-F238E27FC236}">
                <a16:creationId xmlns:a16="http://schemas.microsoft.com/office/drawing/2014/main" id="{C1B3BA99-3849-49E0-9A8D-B1818803BC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B7E2D4-E5C0-4D25-ABA8-008AFAECE848}"/>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17511310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566B0-048F-4C0B-9E71-7856BA017E6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FB1EF04-2988-44BB-AA03-DF7CDCA98DA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6CF3E4-684B-4051-9D4E-66478D097415}"/>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5" name="Footer Placeholder 4">
            <a:extLst>
              <a:ext uri="{FF2B5EF4-FFF2-40B4-BE49-F238E27FC236}">
                <a16:creationId xmlns:a16="http://schemas.microsoft.com/office/drawing/2014/main" id="{B377A419-BEBE-4D87-804F-A9A699E2C4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57A241-24BF-4C33-AB7E-0C2CD8AE41E7}"/>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11096270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EBC3E2-DE2E-4B51-9659-0F8719BA3F0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5511879-B9F5-44D7-882F-96305122750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0FDC46-897A-4487-A56C-D1D57CA2A0D3}"/>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5" name="Footer Placeholder 4">
            <a:extLst>
              <a:ext uri="{FF2B5EF4-FFF2-40B4-BE49-F238E27FC236}">
                <a16:creationId xmlns:a16="http://schemas.microsoft.com/office/drawing/2014/main" id="{5BB7E6B1-DD02-484E-9D86-E6E4208581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CA24D0-345F-4F9A-992C-1F68F55F83AB}"/>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10570109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0C897-8B03-4367-AC94-E8F634C89E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5FAF539-187C-46CC-B081-2547BCEF72C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764F37-56B2-4510-B75B-2B18CCDE4065}"/>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5" name="Footer Placeholder 4">
            <a:extLst>
              <a:ext uri="{FF2B5EF4-FFF2-40B4-BE49-F238E27FC236}">
                <a16:creationId xmlns:a16="http://schemas.microsoft.com/office/drawing/2014/main" id="{00A2442D-A90C-4B02-B3EC-F132C20EA8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9946B7-8B6C-4C0A-9539-3D07DCC15A4F}"/>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10238065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8C8CE-C205-45D2-AE57-33637FC7919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F8002C2-920F-484B-9BD9-B316F475460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62B582F-BCD0-4701-9752-84E66BE30471}"/>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5" name="Footer Placeholder 4">
            <a:extLst>
              <a:ext uri="{FF2B5EF4-FFF2-40B4-BE49-F238E27FC236}">
                <a16:creationId xmlns:a16="http://schemas.microsoft.com/office/drawing/2014/main" id="{B921F502-E801-45E6-A59D-B605E92A51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C14703-B98A-481F-97AE-2E9F58DDB560}"/>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2044950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79E84-8D7D-4589-B963-498043016B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CDBB6EB-6CF3-4788-95F4-188B577E0CD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77AC35B-0214-4E68-A6B9-4CA9D0073BF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661AB2C-0A0F-47BD-ACC1-46C7BAE59E74}"/>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6" name="Footer Placeholder 5">
            <a:extLst>
              <a:ext uri="{FF2B5EF4-FFF2-40B4-BE49-F238E27FC236}">
                <a16:creationId xmlns:a16="http://schemas.microsoft.com/office/drawing/2014/main" id="{8DEC7F6F-49B4-4F47-8E76-9AA628C3D3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5AD3A0-EAEA-46C8-9C08-8559F9888FC2}"/>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3106749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CB273-93E2-4B47-8F0A-3ED763DD678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CBF71A1-3933-4C05-87F0-E039C2FDCF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3D4A173-858F-4AEA-828B-5CE5298651D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5DBCECA-3C8D-407F-80E2-0597FD9B56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5997B80-F1A3-4D83-BECA-AB978A61896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DBA38E5-C94F-4FE2-B07C-E2716D89E6D7}"/>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8" name="Footer Placeholder 7">
            <a:extLst>
              <a:ext uri="{FF2B5EF4-FFF2-40B4-BE49-F238E27FC236}">
                <a16:creationId xmlns:a16="http://schemas.microsoft.com/office/drawing/2014/main" id="{9A1BD73C-C87C-414C-82F5-A8D155EC352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699A418-10AB-47FF-A398-0B230B4C8239}"/>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359156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B56B7-2DA7-4541-BF50-9B58758CEC2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6F1C547-3D15-4633-A470-16E0CF0161E2}"/>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4" name="Footer Placeholder 3">
            <a:extLst>
              <a:ext uri="{FF2B5EF4-FFF2-40B4-BE49-F238E27FC236}">
                <a16:creationId xmlns:a16="http://schemas.microsoft.com/office/drawing/2014/main" id="{197FCBC5-9CB6-4D57-AD25-9AE9AB897D6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46E65C6-C4FF-40C2-89AD-B9E4E3D73D05}"/>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3837266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FE6524-9BB9-49B7-BBE0-D6A37CF4F365}"/>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3" name="Footer Placeholder 2">
            <a:extLst>
              <a:ext uri="{FF2B5EF4-FFF2-40B4-BE49-F238E27FC236}">
                <a16:creationId xmlns:a16="http://schemas.microsoft.com/office/drawing/2014/main" id="{B66B38E2-1B92-42B9-AD67-D6195A8B17C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8B2FA25-0315-47A2-B213-671A3398320B}"/>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309429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74C58-35B9-44CC-854A-460065E48C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E52D59B-6BCB-4682-B10B-0B2E38F9A0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1980BA4-4C87-4B06-BF34-347734F5BD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D4AD9D2-E43A-49B1-8E4F-D169E06EE2B2}"/>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6" name="Footer Placeholder 5">
            <a:extLst>
              <a:ext uri="{FF2B5EF4-FFF2-40B4-BE49-F238E27FC236}">
                <a16:creationId xmlns:a16="http://schemas.microsoft.com/office/drawing/2014/main" id="{C415089E-B0BA-4429-86D8-FB3BFDDC75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996DE5-A282-4539-B955-3084540C875A}"/>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34618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14C87-BCBE-486C-8433-E6A9D9FE0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ED5A8F6-29AA-4A68-AE1C-737ACCEACD5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9BFE20F-6D47-4967-9718-3AF894D52D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C44925D-DBA6-4D7A-8325-20B11705EE49}"/>
              </a:ext>
            </a:extLst>
          </p:cNvPr>
          <p:cNvSpPr>
            <a:spLocks noGrp="1"/>
          </p:cNvSpPr>
          <p:nvPr>
            <p:ph type="dt" sz="half" idx="10"/>
          </p:nvPr>
        </p:nvSpPr>
        <p:spPr/>
        <p:txBody>
          <a:bodyPr/>
          <a:lstStyle/>
          <a:p>
            <a:fld id="{5CA1E07B-375C-4D52-BD71-236D48CF3177}" type="datetimeFigureOut">
              <a:rPr lang="en-US" smtClean="0"/>
              <a:t>7/31/2025</a:t>
            </a:fld>
            <a:endParaRPr lang="en-US"/>
          </a:p>
        </p:txBody>
      </p:sp>
      <p:sp>
        <p:nvSpPr>
          <p:cNvPr id="6" name="Footer Placeholder 5">
            <a:extLst>
              <a:ext uri="{FF2B5EF4-FFF2-40B4-BE49-F238E27FC236}">
                <a16:creationId xmlns:a16="http://schemas.microsoft.com/office/drawing/2014/main" id="{0E1E94CE-06CB-4169-AF08-3B2560DED5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55F6AC-1F82-4D47-9646-F2B03569A7A8}"/>
              </a:ext>
            </a:extLst>
          </p:cNvPr>
          <p:cNvSpPr>
            <a:spLocks noGrp="1"/>
          </p:cNvSpPr>
          <p:nvPr>
            <p:ph type="sldNum" sz="quarter" idx="12"/>
          </p:nvPr>
        </p:nvSpPr>
        <p:spPr/>
        <p:txBody>
          <a:bodyPr/>
          <a:lstStyle/>
          <a:p>
            <a:fld id="{E2FB638E-2130-4840-83D0-8662D5E7B987}" type="slidenum">
              <a:rPr lang="en-US" smtClean="0"/>
              <a:t>‹#›</a:t>
            </a:fld>
            <a:endParaRPr lang="en-US"/>
          </a:p>
        </p:txBody>
      </p:sp>
    </p:spTree>
    <p:extLst>
      <p:ext uri="{BB962C8B-B14F-4D97-AF65-F5344CB8AC3E}">
        <p14:creationId xmlns:p14="http://schemas.microsoft.com/office/powerpoint/2010/main" val="666947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4B41B8-50F6-491D-8C61-495300C4EC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EE2C4B-4266-461D-B4A2-C43A3AD264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6BDEFC-513C-46D5-935A-77CDA4B50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A1E07B-375C-4D52-BD71-236D48CF3177}" type="datetimeFigureOut">
              <a:rPr lang="en-US" smtClean="0"/>
              <a:t>7/31/2025</a:t>
            </a:fld>
            <a:endParaRPr lang="en-US"/>
          </a:p>
        </p:txBody>
      </p:sp>
      <p:sp>
        <p:nvSpPr>
          <p:cNvPr id="5" name="Footer Placeholder 4">
            <a:extLst>
              <a:ext uri="{FF2B5EF4-FFF2-40B4-BE49-F238E27FC236}">
                <a16:creationId xmlns:a16="http://schemas.microsoft.com/office/drawing/2014/main" id="{4B54FF7D-8341-43F9-A9F6-03FD5DDA73F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165BF1D-162E-409A-8651-9CC44F0F8F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FB638E-2130-4840-83D0-8662D5E7B987}" type="slidenum">
              <a:rPr lang="en-US" smtClean="0"/>
              <a:t>‹#›</a:t>
            </a:fld>
            <a:endParaRPr lang="en-US"/>
          </a:p>
        </p:txBody>
      </p:sp>
    </p:spTree>
    <p:extLst>
      <p:ext uri="{BB962C8B-B14F-4D97-AF65-F5344CB8AC3E}">
        <p14:creationId xmlns:p14="http://schemas.microsoft.com/office/powerpoint/2010/main" val="29391268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29</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4D195C48-874C-4800-958E-4BD73161D971}">
  <ds:schemaRefs>
    <ds:schemaRef ds:uri="http://schemas.microsoft.com/sharepoint/v3/contenttype/forms"/>
  </ds:schemaRefs>
</ds:datastoreItem>
</file>

<file path=customXml/itemProps2.xml><?xml version="1.0" encoding="utf-8"?>
<ds:datastoreItem xmlns:ds="http://schemas.openxmlformats.org/officeDocument/2006/customXml" ds:itemID="{31C05E63-55F6-481A-8E98-62CCA0D3BE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6F3C974-9D17-49E5-AC56-05891F4B75D6}">
  <ds:schemaRefs>
    <ds:schemaRef ds:uri="http://purl.org/dc/dcmitype/"/>
    <ds:schemaRef ds:uri="http://www.w3.org/XML/1998/namespace"/>
    <ds:schemaRef ds:uri="http://purl.org/dc/elements/1.1/"/>
    <ds:schemaRef ds:uri="http://purl.org/dc/terms/"/>
    <ds:schemaRef ds:uri="http://schemas.microsoft.com/office/2006/documentManagement/types"/>
    <ds:schemaRef ds:uri="http://schemas.microsoft.com/office/infopath/2007/PartnerControls"/>
    <ds:schemaRef ds:uri="7dfc20e4-3649-4211-81dc-9290c21459be"/>
    <ds:schemaRef ds:uri="http://schemas.openxmlformats.org/package/2006/metadata/core-properties"/>
    <ds:schemaRef ds:uri="161d82f7-f6a3-4417-9fb0-6bd3db963429"/>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Addition to 18  Lesson 29</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Addition to 18  Lesson 12</dc:title>
  <dc:creator>Poncy, Brian</dc:creator>
  <cp:lastModifiedBy>Poncy, Brian</cp:lastModifiedBy>
  <cp:revision>1</cp:revision>
  <dcterms:created xsi:type="dcterms:W3CDTF">2025-04-30T05:25:58Z</dcterms:created>
  <dcterms:modified xsi:type="dcterms:W3CDTF">2025-07-31T05:34:51Z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