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311" r:id="rId5"/>
    <p:sldId id="313" r:id="rId6"/>
    <p:sldId id="346"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0F147C8-5DDA-4F76-ACF2-07C21D9AA6E4}" v="1" dt="2025-07-31T05:23:32.7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112" d="100"/>
          <a:sy n="112" d="100"/>
        </p:scale>
        <p:origin x="5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A0F147C8-5DDA-4F76-ACF2-07C21D9AA6E4}"/>
    <pc:docChg chg="addSld delSld modSld">
      <pc:chgData name="Poncy, Brian" userId="002c98f0-3707-44e7-b27e-58ac2885d61f" providerId="ADAL" clId="{A0F147C8-5DDA-4F76-ACF2-07C21D9AA6E4}" dt="2025-07-31T05:23:36.777" v="1" actId="47"/>
      <pc:docMkLst>
        <pc:docMk/>
      </pc:docMkLst>
      <pc:sldChg chg="del">
        <pc:chgData name="Poncy, Brian" userId="002c98f0-3707-44e7-b27e-58ac2885d61f" providerId="ADAL" clId="{A0F147C8-5DDA-4F76-ACF2-07C21D9AA6E4}" dt="2025-07-31T05:23:36.777" v="1" actId="47"/>
        <pc:sldMkLst>
          <pc:docMk/>
          <pc:sldMk cId="3280604447" sldId="314"/>
        </pc:sldMkLst>
      </pc:sldChg>
      <pc:sldChg chg="add">
        <pc:chgData name="Poncy, Brian" userId="002c98f0-3707-44e7-b27e-58ac2885d61f" providerId="ADAL" clId="{A0F147C8-5DDA-4F76-ACF2-07C21D9AA6E4}" dt="2025-07-31T05:23:32.698" v="0"/>
        <pc:sldMkLst>
          <pc:docMk/>
          <pc:sldMk cId="3241118567" sldId="346"/>
        </pc:sldMkLst>
      </pc:sldChg>
    </pc:docChg>
  </pc:docChgLst>
  <pc:docChgLst>
    <pc:chgData name="Poncy, Brian" userId="002c98f0-3707-44e7-b27e-58ac2885d61f" providerId="ADAL" clId="{60394506-692E-4B94-AB13-4ECB27AC18C1}"/>
    <pc:docChg chg="custSel addSld modSld">
      <pc:chgData name="Poncy, Brian" userId="002c98f0-3707-44e7-b27e-58ac2885d61f" providerId="ADAL" clId="{60394506-692E-4B94-AB13-4ECB27AC18C1}" dt="2025-04-30T18:17:32.242" v="7" actId="20577"/>
      <pc:docMkLst>
        <pc:docMk/>
      </pc:docMkLst>
      <pc:sldChg chg="modSp">
        <pc:chgData name="Poncy, Brian" userId="002c98f0-3707-44e7-b27e-58ac2885d61f" providerId="ADAL" clId="{60394506-692E-4B94-AB13-4ECB27AC18C1}" dt="2025-04-30T18:17:32.242" v="7" actId="20577"/>
        <pc:sldMkLst>
          <pc:docMk/>
          <pc:sldMk cId="1041240952" sldId="311"/>
        </pc:sldMkLst>
      </pc:sldChg>
      <pc:sldChg chg="modSp add">
        <pc:chgData name="Poncy, Brian" userId="002c98f0-3707-44e7-b27e-58ac2885d61f" providerId="ADAL" clId="{60394506-692E-4B94-AB13-4ECB27AC18C1}" dt="2025-04-30T06:48:15.750" v="5" actId="6549"/>
        <pc:sldMkLst>
          <pc:docMk/>
          <pc:sldMk cId="3280604447" sldId="314"/>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4ED10-DBD0-4460-A8D2-104FEC7B88B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51185E2-BC20-4B03-85B7-4435AC32ABB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A9C3BFB-4180-4AC4-8B39-2142F28E40B8}"/>
              </a:ext>
            </a:extLst>
          </p:cNvPr>
          <p:cNvSpPr>
            <a:spLocks noGrp="1"/>
          </p:cNvSpPr>
          <p:nvPr>
            <p:ph type="dt" sz="half" idx="10"/>
          </p:nvPr>
        </p:nvSpPr>
        <p:spPr/>
        <p:txBody>
          <a:bodyPr/>
          <a:lstStyle/>
          <a:p>
            <a:fld id="{CD2E934C-AB76-450C-93CB-5749681BB99D}" type="datetimeFigureOut">
              <a:rPr lang="en-US" smtClean="0"/>
              <a:t>7/31/2025</a:t>
            </a:fld>
            <a:endParaRPr lang="en-US"/>
          </a:p>
        </p:txBody>
      </p:sp>
      <p:sp>
        <p:nvSpPr>
          <p:cNvPr id="5" name="Footer Placeholder 4">
            <a:extLst>
              <a:ext uri="{FF2B5EF4-FFF2-40B4-BE49-F238E27FC236}">
                <a16:creationId xmlns:a16="http://schemas.microsoft.com/office/drawing/2014/main" id="{73B2415F-AE9B-4993-A91E-12B3C2592A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26C5B2-3E29-49D6-867D-BCF91C5CCB83}"/>
              </a:ext>
            </a:extLst>
          </p:cNvPr>
          <p:cNvSpPr>
            <a:spLocks noGrp="1"/>
          </p:cNvSpPr>
          <p:nvPr>
            <p:ph type="sldNum" sz="quarter" idx="12"/>
          </p:nvPr>
        </p:nvSpPr>
        <p:spPr/>
        <p:txBody>
          <a:bodyPr/>
          <a:lstStyle/>
          <a:p>
            <a:fld id="{854EA95A-0DF3-4A3B-9792-110D897E9DF0}" type="slidenum">
              <a:rPr lang="en-US" smtClean="0"/>
              <a:t>‹#›</a:t>
            </a:fld>
            <a:endParaRPr lang="en-US"/>
          </a:p>
        </p:txBody>
      </p:sp>
    </p:spTree>
    <p:extLst>
      <p:ext uri="{BB962C8B-B14F-4D97-AF65-F5344CB8AC3E}">
        <p14:creationId xmlns:p14="http://schemas.microsoft.com/office/powerpoint/2010/main" val="41764459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6AD4C-6B04-4CBA-9864-96B3B728C17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195D178-5832-424D-B94C-6867C8B0F0E1}"/>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B9D9E0-2C10-4CB3-B9C4-DE187BB2333B}"/>
              </a:ext>
            </a:extLst>
          </p:cNvPr>
          <p:cNvSpPr>
            <a:spLocks noGrp="1"/>
          </p:cNvSpPr>
          <p:nvPr>
            <p:ph type="dt" sz="half" idx="10"/>
          </p:nvPr>
        </p:nvSpPr>
        <p:spPr/>
        <p:txBody>
          <a:bodyPr/>
          <a:lstStyle/>
          <a:p>
            <a:fld id="{CD2E934C-AB76-450C-93CB-5749681BB99D}" type="datetimeFigureOut">
              <a:rPr lang="en-US" smtClean="0"/>
              <a:t>7/31/2025</a:t>
            </a:fld>
            <a:endParaRPr lang="en-US"/>
          </a:p>
        </p:txBody>
      </p:sp>
      <p:sp>
        <p:nvSpPr>
          <p:cNvPr id="5" name="Footer Placeholder 4">
            <a:extLst>
              <a:ext uri="{FF2B5EF4-FFF2-40B4-BE49-F238E27FC236}">
                <a16:creationId xmlns:a16="http://schemas.microsoft.com/office/drawing/2014/main" id="{6F8E00FF-6F51-4BE7-A90E-BB938FDEF0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ED1424-D34B-497C-9498-F73FEA786868}"/>
              </a:ext>
            </a:extLst>
          </p:cNvPr>
          <p:cNvSpPr>
            <a:spLocks noGrp="1"/>
          </p:cNvSpPr>
          <p:nvPr>
            <p:ph type="sldNum" sz="quarter" idx="12"/>
          </p:nvPr>
        </p:nvSpPr>
        <p:spPr/>
        <p:txBody>
          <a:bodyPr/>
          <a:lstStyle/>
          <a:p>
            <a:fld id="{854EA95A-0DF3-4A3B-9792-110D897E9DF0}" type="slidenum">
              <a:rPr lang="en-US" smtClean="0"/>
              <a:t>‹#›</a:t>
            </a:fld>
            <a:endParaRPr lang="en-US"/>
          </a:p>
        </p:txBody>
      </p:sp>
    </p:spTree>
    <p:extLst>
      <p:ext uri="{BB962C8B-B14F-4D97-AF65-F5344CB8AC3E}">
        <p14:creationId xmlns:p14="http://schemas.microsoft.com/office/powerpoint/2010/main" val="25991414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9D69B76-3A46-4A2A-8DEE-635FB711C82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1D4CE04-39C0-4B13-A30C-5E470D62802A}"/>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F17C0A-4C2D-4EEF-A082-65D30FCC49F9}"/>
              </a:ext>
            </a:extLst>
          </p:cNvPr>
          <p:cNvSpPr>
            <a:spLocks noGrp="1"/>
          </p:cNvSpPr>
          <p:nvPr>
            <p:ph type="dt" sz="half" idx="10"/>
          </p:nvPr>
        </p:nvSpPr>
        <p:spPr/>
        <p:txBody>
          <a:bodyPr/>
          <a:lstStyle/>
          <a:p>
            <a:fld id="{CD2E934C-AB76-450C-93CB-5749681BB99D}" type="datetimeFigureOut">
              <a:rPr lang="en-US" smtClean="0"/>
              <a:t>7/31/2025</a:t>
            </a:fld>
            <a:endParaRPr lang="en-US"/>
          </a:p>
        </p:txBody>
      </p:sp>
      <p:sp>
        <p:nvSpPr>
          <p:cNvPr id="5" name="Footer Placeholder 4">
            <a:extLst>
              <a:ext uri="{FF2B5EF4-FFF2-40B4-BE49-F238E27FC236}">
                <a16:creationId xmlns:a16="http://schemas.microsoft.com/office/drawing/2014/main" id="{41C4446D-3BF9-4057-A700-B4AEB57047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A09F35-424D-4F73-8900-AA3B99788C17}"/>
              </a:ext>
            </a:extLst>
          </p:cNvPr>
          <p:cNvSpPr>
            <a:spLocks noGrp="1"/>
          </p:cNvSpPr>
          <p:nvPr>
            <p:ph type="sldNum" sz="quarter" idx="12"/>
          </p:nvPr>
        </p:nvSpPr>
        <p:spPr/>
        <p:txBody>
          <a:bodyPr/>
          <a:lstStyle/>
          <a:p>
            <a:fld id="{854EA95A-0DF3-4A3B-9792-110D897E9DF0}" type="slidenum">
              <a:rPr lang="en-US" smtClean="0"/>
              <a:t>‹#›</a:t>
            </a:fld>
            <a:endParaRPr lang="en-US"/>
          </a:p>
        </p:txBody>
      </p:sp>
    </p:spTree>
    <p:extLst>
      <p:ext uri="{BB962C8B-B14F-4D97-AF65-F5344CB8AC3E}">
        <p14:creationId xmlns:p14="http://schemas.microsoft.com/office/powerpoint/2010/main" val="3295255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82F750-0C8E-4EC1-B275-861494E2802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3815383-C140-435E-A042-2B277EC5A04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7B0027-DA91-481E-998D-73027367A3E4}"/>
              </a:ext>
            </a:extLst>
          </p:cNvPr>
          <p:cNvSpPr>
            <a:spLocks noGrp="1"/>
          </p:cNvSpPr>
          <p:nvPr>
            <p:ph type="dt" sz="half" idx="10"/>
          </p:nvPr>
        </p:nvSpPr>
        <p:spPr/>
        <p:txBody>
          <a:bodyPr/>
          <a:lstStyle/>
          <a:p>
            <a:fld id="{CD2E934C-AB76-450C-93CB-5749681BB99D}" type="datetimeFigureOut">
              <a:rPr lang="en-US" smtClean="0"/>
              <a:t>7/31/2025</a:t>
            </a:fld>
            <a:endParaRPr lang="en-US"/>
          </a:p>
        </p:txBody>
      </p:sp>
      <p:sp>
        <p:nvSpPr>
          <p:cNvPr id="5" name="Footer Placeholder 4">
            <a:extLst>
              <a:ext uri="{FF2B5EF4-FFF2-40B4-BE49-F238E27FC236}">
                <a16:creationId xmlns:a16="http://schemas.microsoft.com/office/drawing/2014/main" id="{FC6AF2A1-04E7-4D3E-81CD-DA3C17EE1F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659F82-BB46-4BFD-AD7B-B2BD77820308}"/>
              </a:ext>
            </a:extLst>
          </p:cNvPr>
          <p:cNvSpPr>
            <a:spLocks noGrp="1"/>
          </p:cNvSpPr>
          <p:nvPr>
            <p:ph type="sldNum" sz="quarter" idx="12"/>
          </p:nvPr>
        </p:nvSpPr>
        <p:spPr/>
        <p:txBody>
          <a:bodyPr/>
          <a:lstStyle/>
          <a:p>
            <a:fld id="{854EA95A-0DF3-4A3B-9792-110D897E9DF0}" type="slidenum">
              <a:rPr lang="en-US" smtClean="0"/>
              <a:t>‹#›</a:t>
            </a:fld>
            <a:endParaRPr lang="en-US"/>
          </a:p>
        </p:txBody>
      </p:sp>
    </p:spTree>
    <p:extLst>
      <p:ext uri="{BB962C8B-B14F-4D97-AF65-F5344CB8AC3E}">
        <p14:creationId xmlns:p14="http://schemas.microsoft.com/office/powerpoint/2010/main" val="3986600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01ED23-1952-460C-9988-EBABC221038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15C477B-98CA-4638-A0B5-7ACFE11721A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141BE964-E50C-4589-9D5E-886981F266E3}"/>
              </a:ext>
            </a:extLst>
          </p:cNvPr>
          <p:cNvSpPr>
            <a:spLocks noGrp="1"/>
          </p:cNvSpPr>
          <p:nvPr>
            <p:ph type="dt" sz="half" idx="10"/>
          </p:nvPr>
        </p:nvSpPr>
        <p:spPr/>
        <p:txBody>
          <a:bodyPr/>
          <a:lstStyle/>
          <a:p>
            <a:fld id="{CD2E934C-AB76-450C-93CB-5749681BB99D}" type="datetimeFigureOut">
              <a:rPr lang="en-US" smtClean="0"/>
              <a:t>7/31/2025</a:t>
            </a:fld>
            <a:endParaRPr lang="en-US"/>
          </a:p>
        </p:txBody>
      </p:sp>
      <p:sp>
        <p:nvSpPr>
          <p:cNvPr id="5" name="Footer Placeholder 4">
            <a:extLst>
              <a:ext uri="{FF2B5EF4-FFF2-40B4-BE49-F238E27FC236}">
                <a16:creationId xmlns:a16="http://schemas.microsoft.com/office/drawing/2014/main" id="{6FC8880B-64BA-4817-AF56-BD68EB9CE14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FD2A2E-9AC8-4A8A-A248-5F3DAB33AB4F}"/>
              </a:ext>
            </a:extLst>
          </p:cNvPr>
          <p:cNvSpPr>
            <a:spLocks noGrp="1"/>
          </p:cNvSpPr>
          <p:nvPr>
            <p:ph type="sldNum" sz="quarter" idx="12"/>
          </p:nvPr>
        </p:nvSpPr>
        <p:spPr/>
        <p:txBody>
          <a:bodyPr/>
          <a:lstStyle/>
          <a:p>
            <a:fld id="{854EA95A-0DF3-4A3B-9792-110D897E9DF0}" type="slidenum">
              <a:rPr lang="en-US" smtClean="0"/>
              <a:t>‹#›</a:t>
            </a:fld>
            <a:endParaRPr lang="en-US"/>
          </a:p>
        </p:txBody>
      </p:sp>
    </p:spTree>
    <p:extLst>
      <p:ext uri="{BB962C8B-B14F-4D97-AF65-F5344CB8AC3E}">
        <p14:creationId xmlns:p14="http://schemas.microsoft.com/office/powerpoint/2010/main" val="6705680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35368F-6622-430F-92D4-C401E00C6EE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10F22CD-579A-4E79-8EDF-A702DEE754C1}"/>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F83B5AE-6674-4C96-A56D-06E03EC07A40}"/>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C98C134-C571-4C28-B35F-F5A7D10382B5}"/>
              </a:ext>
            </a:extLst>
          </p:cNvPr>
          <p:cNvSpPr>
            <a:spLocks noGrp="1"/>
          </p:cNvSpPr>
          <p:nvPr>
            <p:ph type="dt" sz="half" idx="10"/>
          </p:nvPr>
        </p:nvSpPr>
        <p:spPr/>
        <p:txBody>
          <a:bodyPr/>
          <a:lstStyle/>
          <a:p>
            <a:fld id="{CD2E934C-AB76-450C-93CB-5749681BB99D}" type="datetimeFigureOut">
              <a:rPr lang="en-US" smtClean="0"/>
              <a:t>7/31/2025</a:t>
            </a:fld>
            <a:endParaRPr lang="en-US"/>
          </a:p>
        </p:txBody>
      </p:sp>
      <p:sp>
        <p:nvSpPr>
          <p:cNvPr id="6" name="Footer Placeholder 5">
            <a:extLst>
              <a:ext uri="{FF2B5EF4-FFF2-40B4-BE49-F238E27FC236}">
                <a16:creationId xmlns:a16="http://schemas.microsoft.com/office/drawing/2014/main" id="{804F9A6A-EC1F-4A7C-9B47-5F4209C8286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696D429-06E5-42A4-8DAC-C66361B44E36}"/>
              </a:ext>
            </a:extLst>
          </p:cNvPr>
          <p:cNvSpPr>
            <a:spLocks noGrp="1"/>
          </p:cNvSpPr>
          <p:nvPr>
            <p:ph type="sldNum" sz="quarter" idx="12"/>
          </p:nvPr>
        </p:nvSpPr>
        <p:spPr/>
        <p:txBody>
          <a:bodyPr/>
          <a:lstStyle/>
          <a:p>
            <a:fld id="{854EA95A-0DF3-4A3B-9792-110D897E9DF0}" type="slidenum">
              <a:rPr lang="en-US" smtClean="0"/>
              <a:t>‹#›</a:t>
            </a:fld>
            <a:endParaRPr lang="en-US"/>
          </a:p>
        </p:txBody>
      </p:sp>
    </p:spTree>
    <p:extLst>
      <p:ext uri="{BB962C8B-B14F-4D97-AF65-F5344CB8AC3E}">
        <p14:creationId xmlns:p14="http://schemas.microsoft.com/office/powerpoint/2010/main" val="35152611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3AA6E-91FB-42E2-A615-B6E6AD1738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9CA2D36-BEEF-4924-B011-E1A3762AA99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D746FD7-74C5-4432-BDCA-0FCA7B47C8F0}"/>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6BEE2D4-CD74-47F0-8DC3-F08EEE2A30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F994DF8-911C-4CC2-B56F-67C1F0AE58B7}"/>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380A4CF-D82A-423D-ABD3-5B173CEF0F89}"/>
              </a:ext>
            </a:extLst>
          </p:cNvPr>
          <p:cNvSpPr>
            <a:spLocks noGrp="1"/>
          </p:cNvSpPr>
          <p:nvPr>
            <p:ph type="dt" sz="half" idx="10"/>
          </p:nvPr>
        </p:nvSpPr>
        <p:spPr/>
        <p:txBody>
          <a:bodyPr/>
          <a:lstStyle/>
          <a:p>
            <a:fld id="{CD2E934C-AB76-450C-93CB-5749681BB99D}" type="datetimeFigureOut">
              <a:rPr lang="en-US" smtClean="0"/>
              <a:t>7/31/2025</a:t>
            </a:fld>
            <a:endParaRPr lang="en-US"/>
          </a:p>
        </p:txBody>
      </p:sp>
      <p:sp>
        <p:nvSpPr>
          <p:cNvPr id="8" name="Footer Placeholder 7">
            <a:extLst>
              <a:ext uri="{FF2B5EF4-FFF2-40B4-BE49-F238E27FC236}">
                <a16:creationId xmlns:a16="http://schemas.microsoft.com/office/drawing/2014/main" id="{C04199DA-099C-4B2D-9FA1-12882781772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F2A8C8C-A0B2-43FF-87A1-6DA393B5C079}"/>
              </a:ext>
            </a:extLst>
          </p:cNvPr>
          <p:cNvSpPr>
            <a:spLocks noGrp="1"/>
          </p:cNvSpPr>
          <p:nvPr>
            <p:ph type="sldNum" sz="quarter" idx="12"/>
          </p:nvPr>
        </p:nvSpPr>
        <p:spPr/>
        <p:txBody>
          <a:bodyPr/>
          <a:lstStyle/>
          <a:p>
            <a:fld id="{854EA95A-0DF3-4A3B-9792-110D897E9DF0}" type="slidenum">
              <a:rPr lang="en-US" smtClean="0"/>
              <a:t>‹#›</a:t>
            </a:fld>
            <a:endParaRPr lang="en-US"/>
          </a:p>
        </p:txBody>
      </p:sp>
    </p:spTree>
    <p:extLst>
      <p:ext uri="{BB962C8B-B14F-4D97-AF65-F5344CB8AC3E}">
        <p14:creationId xmlns:p14="http://schemas.microsoft.com/office/powerpoint/2010/main" val="16022650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D7F4B5-6F50-4944-87D2-48BCF29F162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B2BC796-76C6-48AA-95DF-D126FE368B14}"/>
              </a:ext>
            </a:extLst>
          </p:cNvPr>
          <p:cNvSpPr>
            <a:spLocks noGrp="1"/>
          </p:cNvSpPr>
          <p:nvPr>
            <p:ph type="dt" sz="half" idx="10"/>
          </p:nvPr>
        </p:nvSpPr>
        <p:spPr/>
        <p:txBody>
          <a:bodyPr/>
          <a:lstStyle/>
          <a:p>
            <a:fld id="{CD2E934C-AB76-450C-93CB-5749681BB99D}" type="datetimeFigureOut">
              <a:rPr lang="en-US" smtClean="0"/>
              <a:t>7/31/2025</a:t>
            </a:fld>
            <a:endParaRPr lang="en-US"/>
          </a:p>
        </p:txBody>
      </p:sp>
      <p:sp>
        <p:nvSpPr>
          <p:cNvPr id="4" name="Footer Placeholder 3">
            <a:extLst>
              <a:ext uri="{FF2B5EF4-FFF2-40B4-BE49-F238E27FC236}">
                <a16:creationId xmlns:a16="http://schemas.microsoft.com/office/drawing/2014/main" id="{0E58A7FF-404D-4323-80CF-10CB90B5170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2C79924-4F97-4BB9-9FF6-C0FE5C0B7986}"/>
              </a:ext>
            </a:extLst>
          </p:cNvPr>
          <p:cNvSpPr>
            <a:spLocks noGrp="1"/>
          </p:cNvSpPr>
          <p:nvPr>
            <p:ph type="sldNum" sz="quarter" idx="12"/>
          </p:nvPr>
        </p:nvSpPr>
        <p:spPr/>
        <p:txBody>
          <a:bodyPr/>
          <a:lstStyle/>
          <a:p>
            <a:fld id="{854EA95A-0DF3-4A3B-9792-110D897E9DF0}" type="slidenum">
              <a:rPr lang="en-US" smtClean="0"/>
              <a:t>‹#›</a:t>
            </a:fld>
            <a:endParaRPr lang="en-US"/>
          </a:p>
        </p:txBody>
      </p:sp>
    </p:spTree>
    <p:extLst>
      <p:ext uri="{BB962C8B-B14F-4D97-AF65-F5344CB8AC3E}">
        <p14:creationId xmlns:p14="http://schemas.microsoft.com/office/powerpoint/2010/main" val="36044457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F87CBED-D663-4A4D-8837-C51C8762FBFD}"/>
              </a:ext>
            </a:extLst>
          </p:cNvPr>
          <p:cNvSpPr>
            <a:spLocks noGrp="1"/>
          </p:cNvSpPr>
          <p:nvPr>
            <p:ph type="dt" sz="half" idx="10"/>
          </p:nvPr>
        </p:nvSpPr>
        <p:spPr/>
        <p:txBody>
          <a:bodyPr/>
          <a:lstStyle/>
          <a:p>
            <a:fld id="{CD2E934C-AB76-450C-93CB-5749681BB99D}" type="datetimeFigureOut">
              <a:rPr lang="en-US" smtClean="0"/>
              <a:t>7/31/2025</a:t>
            </a:fld>
            <a:endParaRPr lang="en-US"/>
          </a:p>
        </p:txBody>
      </p:sp>
      <p:sp>
        <p:nvSpPr>
          <p:cNvPr id="3" name="Footer Placeholder 2">
            <a:extLst>
              <a:ext uri="{FF2B5EF4-FFF2-40B4-BE49-F238E27FC236}">
                <a16:creationId xmlns:a16="http://schemas.microsoft.com/office/drawing/2014/main" id="{91FF7E13-A5CA-4461-95DF-1C1E23E828C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55045D1-7A67-475A-B813-6D5493C08566}"/>
              </a:ext>
            </a:extLst>
          </p:cNvPr>
          <p:cNvSpPr>
            <a:spLocks noGrp="1"/>
          </p:cNvSpPr>
          <p:nvPr>
            <p:ph type="sldNum" sz="quarter" idx="12"/>
          </p:nvPr>
        </p:nvSpPr>
        <p:spPr/>
        <p:txBody>
          <a:bodyPr/>
          <a:lstStyle/>
          <a:p>
            <a:fld id="{854EA95A-0DF3-4A3B-9792-110D897E9DF0}" type="slidenum">
              <a:rPr lang="en-US" smtClean="0"/>
              <a:t>‹#›</a:t>
            </a:fld>
            <a:endParaRPr lang="en-US"/>
          </a:p>
        </p:txBody>
      </p:sp>
    </p:spTree>
    <p:extLst>
      <p:ext uri="{BB962C8B-B14F-4D97-AF65-F5344CB8AC3E}">
        <p14:creationId xmlns:p14="http://schemas.microsoft.com/office/powerpoint/2010/main" val="30058481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A48E3-2BEC-4704-9C1E-04B8319D4E4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7088B76-A6B3-4B58-A357-3A673407562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55882DC-818C-494A-B71A-1A89D67893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F50E328-9F4E-425F-849F-73257D1514E8}"/>
              </a:ext>
            </a:extLst>
          </p:cNvPr>
          <p:cNvSpPr>
            <a:spLocks noGrp="1"/>
          </p:cNvSpPr>
          <p:nvPr>
            <p:ph type="dt" sz="half" idx="10"/>
          </p:nvPr>
        </p:nvSpPr>
        <p:spPr/>
        <p:txBody>
          <a:bodyPr/>
          <a:lstStyle/>
          <a:p>
            <a:fld id="{CD2E934C-AB76-450C-93CB-5749681BB99D}" type="datetimeFigureOut">
              <a:rPr lang="en-US" smtClean="0"/>
              <a:t>7/31/2025</a:t>
            </a:fld>
            <a:endParaRPr lang="en-US"/>
          </a:p>
        </p:txBody>
      </p:sp>
      <p:sp>
        <p:nvSpPr>
          <p:cNvPr id="6" name="Footer Placeholder 5">
            <a:extLst>
              <a:ext uri="{FF2B5EF4-FFF2-40B4-BE49-F238E27FC236}">
                <a16:creationId xmlns:a16="http://schemas.microsoft.com/office/drawing/2014/main" id="{43DC6397-E688-4AB3-94AB-D3B1DE0DF18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EF02B18-251E-4E7A-9A60-F68418680B48}"/>
              </a:ext>
            </a:extLst>
          </p:cNvPr>
          <p:cNvSpPr>
            <a:spLocks noGrp="1"/>
          </p:cNvSpPr>
          <p:nvPr>
            <p:ph type="sldNum" sz="quarter" idx="12"/>
          </p:nvPr>
        </p:nvSpPr>
        <p:spPr/>
        <p:txBody>
          <a:bodyPr/>
          <a:lstStyle/>
          <a:p>
            <a:fld id="{854EA95A-0DF3-4A3B-9792-110D897E9DF0}" type="slidenum">
              <a:rPr lang="en-US" smtClean="0"/>
              <a:t>‹#›</a:t>
            </a:fld>
            <a:endParaRPr lang="en-US"/>
          </a:p>
        </p:txBody>
      </p:sp>
    </p:spTree>
    <p:extLst>
      <p:ext uri="{BB962C8B-B14F-4D97-AF65-F5344CB8AC3E}">
        <p14:creationId xmlns:p14="http://schemas.microsoft.com/office/powerpoint/2010/main" val="29970965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D2D98-BC7C-4CEF-93B3-2525A718A4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F0CC4F1-821D-45DF-88FC-A09B20AB330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47665B3-D25A-46FE-9C3C-2D8BBF3BF5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1BD4174-6FF4-4112-A8AD-536A784F5202}"/>
              </a:ext>
            </a:extLst>
          </p:cNvPr>
          <p:cNvSpPr>
            <a:spLocks noGrp="1"/>
          </p:cNvSpPr>
          <p:nvPr>
            <p:ph type="dt" sz="half" idx="10"/>
          </p:nvPr>
        </p:nvSpPr>
        <p:spPr/>
        <p:txBody>
          <a:bodyPr/>
          <a:lstStyle/>
          <a:p>
            <a:fld id="{CD2E934C-AB76-450C-93CB-5749681BB99D}" type="datetimeFigureOut">
              <a:rPr lang="en-US" smtClean="0"/>
              <a:t>7/31/2025</a:t>
            </a:fld>
            <a:endParaRPr lang="en-US"/>
          </a:p>
        </p:txBody>
      </p:sp>
      <p:sp>
        <p:nvSpPr>
          <p:cNvPr id="6" name="Footer Placeholder 5">
            <a:extLst>
              <a:ext uri="{FF2B5EF4-FFF2-40B4-BE49-F238E27FC236}">
                <a16:creationId xmlns:a16="http://schemas.microsoft.com/office/drawing/2014/main" id="{01C4CB1D-034F-47CB-992B-6790ED4C86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654062-63A9-48A1-B3E0-60D612FEE72B}"/>
              </a:ext>
            </a:extLst>
          </p:cNvPr>
          <p:cNvSpPr>
            <a:spLocks noGrp="1"/>
          </p:cNvSpPr>
          <p:nvPr>
            <p:ph type="sldNum" sz="quarter" idx="12"/>
          </p:nvPr>
        </p:nvSpPr>
        <p:spPr/>
        <p:txBody>
          <a:bodyPr/>
          <a:lstStyle/>
          <a:p>
            <a:fld id="{854EA95A-0DF3-4A3B-9792-110D897E9DF0}" type="slidenum">
              <a:rPr lang="en-US" smtClean="0"/>
              <a:t>‹#›</a:t>
            </a:fld>
            <a:endParaRPr lang="en-US"/>
          </a:p>
        </p:txBody>
      </p:sp>
    </p:spTree>
    <p:extLst>
      <p:ext uri="{BB962C8B-B14F-4D97-AF65-F5344CB8AC3E}">
        <p14:creationId xmlns:p14="http://schemas.microsoft.com/office/powerpoint/2010/main" val="2446922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276517-DE13-499A-9459-1F780DA27C6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8ADB9A1-EBB0-44D4-82E8-E0A6BA4DAC8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EA321A-D3B4-4B3C-A8B4-54434C23D2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E934C-AB76-450C-93CB-5749681BB99D}" type="datetimeFigureOut">
              <a:rPr lang="en-US" smtClean="0"/>
              <a:t>7/31/2025</a:t>
            </a:fld>
            <a:endParaRPr lang="en-US"/>
          </a:p>
        </p:txBody>
      </p:sp>
      <p:sp>
        <p:nvSpPr>
          <p:cNvPr id="5" name="Footer Placeholder 4">
            <a:extLst>
              <a:ext uri="{FF2B5EF4-FFF2-40B4-BE49-F238E27FC236}">
                <a16:creationId xmlns:a16="http://schemas.microsoft.com/office/drawing/2014/main" id="{B87F0DEF-3625-4474-8C7C-1AF3A89D22D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7D64F9A-8AAF-4C7D-B177-950587EB22D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4EA95A-0DF3-4A3B-9792-110D897E9DF0}" type="slidenum">
              <a:rPr lang="en-US" smtClean="0"/>
              <a:t>‹#›</a:t>
            </a:fld>
            <a:endParaRPr lang="en-US"/>
          </a:p>
        </p:txBody>
      </p:sp>
    </p:spTree>
    <p:extLst>
      <p:ext uri="{BB962C8B-B14F-4D97-AF65-F5344CB8AC3E}">
        <p14:creationId xmlns:p14="http://schemas.microsoft.com/office/powerpoint/2010/main" val="3295159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a:t>Lesson 11</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Props1.xml><?xml version="1.0" encoding="utf-8"?>
<ds:datastoreItem xmlns:ds="http://schemas.openxmlformats.org/officeDocument/2006/customXml" ds:itemID="{DAF8173C-BC41-42D8-B418-2F83A1C7ECCC}">
  <ds:schemaRefs>
    <ds:schemaRef ds:uri="http://schemas.microsoft.com/sharepoint/v3/contenttype/forms"/>
  </ds:schemaRefs>
</ds:datastoreItem>
</file>

<file path=customXml/itemProps2.xml><?xml version="1.0" encoding="utf-8"?>
<ds:datastoreItem xmlns:ds="http://schemas.openxmlformats.org/officeDocument/2006/customXml" ds:itemID="{C4A42483-BE1C-4714-9475-459C444AC0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C598886-78B1-498E-998F-30A8141EBD31}">
  <ds:schemaRefs>
    <ds:schemaRef ds:uri="http://schemas.microsoft.com/office/2006/documentManagement/types"/>
    <ds:schemaRef ds:uri="http://purl.org/dc/terms/"/>
    <ds:schemaRef ds:uri="http://schemas.microsoft.com/office/infopath/2007/PartnerControls"/>
    <ds:schemaRef ds:uri="7dfc20e4-3649-4211-81dc-9290c21459be"/>
    <ds:schemaRef ds:uri="http://www.w3.org/XML/1998/namespace"/>
    <ds:schemaRef ds:uri="http://purl.org/dc/elements/1.1/"/>
    <ds:schemaRef ds:uri="http://schemas.openxmlformats.org/package/2006/metadata/core-properties"/>
    <ds:schemaRef ds:uri="161d82f7-f6a3-4417-9fb0-6bd3db963429"/>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TotalTime>
  <Words>206</Words>
  <Application>Microsoft Office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Calibri</vt:lpstr>
      <vt:lpstr>Calibri Light</vt:lpstr>
      <vt:lpstr>Times New Roman</vt:lpstr>
      <vt:lpstr>Office Theme</vt:lpstr>
      <vt:lpstr>Addition to 18  Lesson 11</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Addition to 18  Lesson 11</dc:title>
  <dc:creator>Poncy, Brian</dc:creator>
  <cp:lastModifiedBy>Poncy, Brian</cp:lastModifiedBy>
  <cp:revision>1</cp:revision>
  <dcterms:created xsi:type="dcterms:W3CDTF">2025-04-30T05:21:26Z</dcterms:created>
  <dcterms:modified xsi:type="dcterms:W3CDTF">2025-07-31T05:23:41Z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