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261" r:id="rId4"/>
    <p:sldId id="262" r:id="rId5"/>
    <p:sldId id="264" r:id="rId6"/>
    <p:sldId id="263" r:id="rId7"/>
    <p:sldId id="265" r:id="rId8"/>
    <p:sldId id="266" r:id="rId9"/>
    <p:sldId id="323" r:id="rId10"/>
    <p:sldId id="324" r:id="rId11"/>
    <p:sldId id="325" r:id="rId12"/>
    <p:sldId id="327" r:id="rId13"/>
    <p:sldId id="326" r:id="rId14"/>
    <p:sldId id="328" r:id="rId15"/>
    <p:sldId id="329" r:id="rId16"/>
    <p:sldId id="331" r:id="rId17"/>
    <p:sldId id="330" r:id="rId18"/>
    <p:sldId id="332" r:id="rId19"/>
    <p:sldId id="333" r:id="rId20"/>
    <p:sldId id="336" r:id="rId21"/>
    <p:sldId id="335" r:id="rId22"/>
    <p:sldId id="334" r:id="rId23"/>
    <p:sldId id="337" r:id="rId24"/>
    <p:sldId id="339" r:id="rId25"/>
    <p:sldId id="338" r:id="rId26"/>
    <p:sldId id="340" r:id="rId27"/>
    <p:sldId id="341" r:id="rId28"/>
    <p:sldId id="342" r:id="rId29"/>
    <p:sldId id="343" r:id="rId30"/>
    <p:sldId id="344"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6EA2D80-53B6-46F6-A78B-FA44413B02CC}" v="1" dt="2025-07-31T05:17:30.7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50"/>
  </p:normalViewPr>
  <p:slideViewPr>
    <p:cSldViewPr snapToGrid="0">
      <p:cViewPr varScale="1">
        <p:scale>
          <a:sx n="106" d="100"/>
          <a:sy n="106" d="100"/>
        </p:scale>
        <p:origin x="756" y="96"/>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2844C116-DE54-4DDD-97AD-593BC176B925}"/>
    <pc:docChg chg="custSel addSld delSld modSld sldOrd">
      <pc:chgData name="Poncy, Brian" userId="002c98f0-3707-44e7-b27e-58ac2885d61f" providerId="ADAL" clId="{2844C116-DE54-4DDD-97AD-593BC176B925}" dt="2025-04-30T06:50:57.979" v="26" actId="20577"/>
      <pc:docMkLst>
        <pc:docMk/>
      </pc:docMkLst>
      <pc:sldChg chg="add del">
        <pc:chgData name="Poncy, Brian" userId="002c98f0-3707-44e7-b27e-58ac2885d61f" providerId="ADAL" clId="{2844C116-DE54-4DDD-97AD-593BC176B925}" dt="2025-04-30T05:11:08.635" v="9"/>
        <pc:sldMkLst>
          <pc:docMk/>
          <pc:sldMk cId="2027169660" sldId="307"/>
        </pc:sldMkLst>
      </pc:sldChg>
      <pc:sldChg chg="modSp add">
        <pc:chgData name="Poncy, Brian" userId="002c98f0-3707-44e7-b27e-58ac2885d61f" providerId="ADAL" clId="{2844C116-DE54-4DDD-97AD-593BC176B925}" dt="2025-04-30T06:50:57.979" v="26" actId="20577"/>
        <pc:sldMkLst>
          <pc:docMk/>
          <pc:sldMk cId="3280604447" sldId="314"/>
        </pc:sldMkLst>
      </pc:sldChg>
      <pc:sldChg chg="ord">
        <pc:chgData name="Poncy, Brian" userId="002c98f0-3707-44e7-b27e-58ac2885d61f" providerId="ADAL" clId="{2844C116-DE54-4DDD-97AD-593BC176B925}" dt="2025-04-09T06:22:27.608" v="0"/>
        <pc:sldMkLst>
          <pc:docMk/>
          <pc:sldMk cId="2709875227" sldId="327"/>
        </pc:sldMkLst>
      </pc:sldChg>
      <pc:sldChg chg="ord">
        <pc:chgData name="Poncy, Brian" userId="002c98f0-3707-44e7-b27e-58ac2885d61f" providerId="ADAL" clId="{2844C116-DE54-4DDD-97AD-593BC176B925}" dt="2025-04-09T06:22:29.305" v="1"/>
        <pc:sldMkLst>
          <pc:docMk/>
          <pc:sldMk cId="382209197" sldId="331"/>
        </pc:sldMkLst>
      </pc:sldChg>
      <pc:sldChg chg="ord">
        <pc:chgData name="Poncy, Brian" userId="002c98f0-3707-44e7-b27e-58ac2885d61f" providerId="ADAL" clId="{2844C116-DE54-4DDD-97AD-593BC176B925}" dt="2025-04-09T06:22:32.016" v="3"/>
        <pc:sldMkLst>
          <pc:docMk/>
          <pc:sldMk cId="2193860874" sldId="334"/>
        </pc:sldMkLst>
      </pc:sldChg>
      <pc:sldChg chg="ord">
        <pc:chgData name="Poncy, Brian" userId="002c98f0-3707-44e7-b27e-58ac2885d61f" providerId="ADAL" clId="{2844C116-DE54-4DDD-97AD-593BC176B925}" dt="2025-04-09T06:22:30.928" v="2"/>
        <pc:sldMkLst>
          <pc:docMk/>
          <pc:sldMk cId="1672602798" sldId="336"/>
        </pc:sldMkLst>
      </pc:sldChg>
      <pc:sldChg chg="ord">
        <pc:chgData name="Poncy, Brian" userId="002c98f0-3707-44e7-b27e-58ac2885d61f" providerId="ADAL" clId="{2844C116-DE54-4DDD-97AD-593BC176B925}" dt="2025-04-09T06:22:33.121" v="4"/>
        <pc:sldMkLst>
          <pc:docMk/>
          <pc:sldMk cId="1271907278" sldId="339"/>
        </pc:sldMkLst>
      </pc:sldChg>
      <pc:sldChg chg="modSp add">
        <pc:chgData name="Poncy, Brian" userId="002c98f0-3707-44e7-b27e-58ac2885d61f" providerId="ADAL" clId="{2844C116-DE54-4DDD-97AD-593BC176B925}" dt="2025-04-16T07:27:11.721" v="7" actId="20577"/>
        <pc:sldMkLst>
          <pc:docMk/>
          <pc:sldMk cId="1971945548" sldId="345"/>
        </pc:sldMkLst>
      </pc:sldChg>
    </pc:docChg>
  </pc:docChgLst>
  <pc:docChgLst>
    <pc:chgData name="Poncy, Brian" userId="002c98f0-3707-44e7-b27e-58ac2885d61f" providerId="ADAL" clId="{36EA2D80-53B6-46F6-A78B-FA44413B02CC}"/>
    <pc:docChg chg="undo custSel addSld delSld modSld">
      <pc:chgData name="Poncy, Brian" userId="002c98f0-3707-44e7-b27e-58ac2885d61f" providerId="ADAL" clId="{36EA2D80-53B6-46F6-A78B-FA44413B02CC}" dt="2025-07-31T05:18:44.557" v="20" actId="27107"/>
      <pc:docMkLst>
        <pc:docMk/>
      </pc:docMkLst>
      <pc:sldChg chg="del">
        <pc:chgData name="Poncy, Brian" userId="002c98f0-3707-44e7-b27e-58ac2885d61f" providerId="ADAL" clId="{36EA2D80-53B6-46F6-A78B-FA44413B02CC}" dt="2025-07-31T05:17:33.615" v="1" actId="47"/>
        <pc:sldMkLst>
          <pc:docMk/>
          <pc:sldMk cId="3280604447" sldId="314"/>
        </pc:sldMkLst>
      </pc:sldChg>
      <pc:sldChg chg="modSp add mod">
        <pc:chgData name="Poncy, Brian" userId="002c98f0-3707-44e7-b27e-58ac2885d61f" providerId="ADAL" clId="{36EA2D80-53B6-46F6-A78B-FA44413B02CC}" dt="2025-07-31T05:18:44.557" v="20" actId="27107"/>
        <pc:sldMkLst>
          <pc:docMk/>
          <pc:sldMk cId="3492208236" sldId="346"/>
        </pc:sldMkLst>
        <pc:spChg chg="mod">
          <ac:chgData name="Poncy, Brian" userId="002c98f0-3707-44e7-b27e-58ac2885d61f" providerId="ADAL" clId="{36EA2D80-53B6-46F6-A78B-FA44413B02CC}" dt="2025-07-31T05:18:44.557" v="20" actId="27107"/>
          <ac:spMkLst>
            <pc:docMk/>
            <pc:sldMk cId="3492208236" sldId="346"/>
            <ac:spMk id="3" creationId="{EDEC365A-19A8-AD11-95EA-2775DA903D9B}"/>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F9945-561D-8DC5-ADC5-E2006D1FE86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DFA0C44-1FC3-4E1E-DAF9-C7C54E0309A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3E737E7-BE15-5F54-15B4-802D71DF9525}"/>
              </a:ext>
            </a:extLst>
          </p:cNvPr>
          <p:cNvSpPr>
            <a:spLocks noGrp="1"/>
          </p:cNvSpPr>
          <p:nvPr>
            <p:ph type="dt" sz="half" idx="10"/>
          </p:nvPr>
        </p:nvSpPr>
        <p:spPr/>
        <p:txBody>
          <a:bodyPr/>
          <a:lstStyle/>
          <a:p>
            <a:fld id="{280A1CCA-B37D-D748-8F41-5ED33FEFBE6C}" type="datetimeFigureOut">
              <a:rPr lang="en-US" smtClean="0"/>
              <a:t>7/31/2025</a:t>
            </a:fld>
            <a:endParaRPr lang="en-US"/>
          </a:p>
        </p:txBody>
      </p:sp>
      <p:sp>
        <p:nvSpPr>
          <p:cNvPr id="5" name="Footer Placeholder 4">
            <a:extLst>
              <a:ext uri="{FF2B5EF4-FFF2-40B4-BE49-F238E27FC236}">
                <a16:creationId xmlns:a16="http://schemas.microsoft.com/office/drawing/2014/main" id="{652F0D44-C8EF-D72B-5C6D-C20EAC9B61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CE84FC-6941-E80C-F964-E4C815E878C3}"/>
              </a:ext>
            </a:extLst>
          </p:cNvPr>
          <p:cNvSpPr>
            <a:spLocks noGrp="1"/>
          </p:cNvSpPr>
          <p:nvPr>
            <p:ph type="sldNum" sz="quarter" idx="12"/>
          </p:nvPr>
        </p:nvSpPr>
        <p:spPr/>
        <p:txBody>
          <a:bodyPr/>
          <a:lstStyle/>
          <a:p>
            <a:fld id="{EECC850A-1283-C44D-A5F7-B166489264C6}" type="slidenum">
              <a:rPr lang="en-US" smtClean="0"/>
              <a:t>‹#›</a:t>
            </a:fld>
            <a:endParaRPr lang="en-US"/>
          </a:p>
        </p:txBody>
      </p:sp>
    </p:spTree>
    <p:extLst>
      <p:ext uri="{BB962C8B-B14F-4D97-AF65-F5344CB8AC3E}">
        <p14:creationId xmlns:p14="http://schemas.microsoft.com/office/powerpoint/2010/main" val="36722704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BD8DB8-2FCD-0A62-19B9-B7CD778F317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D01997A-7E80-1D4C-19A3-3C3DFF81A9A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863286-5960-CDC8-3FCB-870DA8389D9C}"/>
              </a:ext>
            </a:extLst>
          </p:cNvPr>
          <p:cNvSpPr>
            <a:spLocks noGrp="1"/>
          </p:cNvSpPr>
          <p:nvPr>
            <p:ph type="dt" sz="half" idx="10"/>
          </p:nvPr>
        </p:nvSpPr>
        <p:spPr/>
        <p:txBody>
          <a:bodyPr/>
          <a:lstStyle/>
          <a:p>
            <a:fld id="{280A1CCA-B37D-D748-8F41-5ED33FEFBE6C}" type="datetimeFigureOut">
              <a:rPr lang="en-US" smtClean="0"/>
              <a:t>7/31/2025</a:t>
            </a:fld>
            <a:endParaRPr lang="en-US"/>
          </a:p>
        </p:txBody>
      </p:sp>
      <p:sp>
        <p:nvSpPr>
          <p:cNvPr id="5" name="Footer Placeholder 4">
            <a:extLst>
              <a:ext uri="{FF2B5EF4-FFF2-40B4-BE49-F238E27FC236}">
                <a16:creationId xmlns:a16="http://schemas.microsoft.com/office/drawing/2014/main" id="{98978605-3221-910B-DE06-23C47DC893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88B438-D2D1-69DC-1AD2-014AC3D97E4E}"/>
              </a:ext>
            </a:extLst>
          </p:cNvPr>
          <p:cNvSpPr>
            <a:spLocks noGrp="1"/>
          </p:cNvSpPr>
          <p:nvPr>
            <p:ph type="sldNum" sz="quarter" idx="12"/>
          </p:nvPr>
        </p:nvSpPr>
        <p:spPr/>
        <p:txBody>
          <a:bodyPr/>
          <a:lstStyle/>
          <a:p>
            <a:fld id="{EECC850A-1283-C44D-A5F7-B166489264C6}" type="slidenum">
              <a:rPr lang="en-US" smtClean="0"/>
              <a:t>‹#›</a:t>
            </a:fld>
            <a:endParaRPr lang="en-US"/>
          </a:p>
        </p:txBody>
      </p:sp>
    </p:spTree>
    <p:extLst>
      <p:ext uri="{BB962C8B-B14F-4D97-AF65-F5344CB8AC3E}">
        <p14:creationId xmlns:p14="http://schemas.microsoft.com/office/powerpoint/2010/main" val="3192206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92C033D-DE6A-B5EC-E611-39D13D214F2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3F6E60D-739E-2D25-FF51-C8438B30370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85A7713-474C-38A4-295C-832964534AB1}"/>
              </a:ext>
            </a:extLst>
          </p:cNvPr>
          <p:cNvSpPr>
            <a:spLocks noGrp="1"/>
          </p:cNvSpPr>
          <p:nvPr>
            <p:ph type="dt" sz="half" idx="10"/>
          </p:nvPr>
        </p:nvSpPr>
        <p:spPr/>
        <p:txBody>
          <a:bodyPr/>
          <a:lstStyle/>
          <a:p>
            <a:fld id="{280A1CCA-B37D-D748-8F41-5ED33FEFBE6C}" type="datetimeFigureOut">
              <a:rPr lang="en-US" smtClean="0"/>
              <a:t>7/31/2025</a:t>
            </a:fld>
            <a:endParaRPr lang="en-US"/>
          </a:p>
        </p:txBody>
      </p:sp>
      <p:sp>
        <p:nvSpPr>
          <p:cNvPr id="5" name="Footer Placeholder 4">
            <a:extLst>
              <a:ext uri="{FF2B5EF4-FFF2-40B4-BE49-F238E27FC236}">
                <a16:creationId xmlns:a16="http://schemas.microsoft.com/office/drawing/2014/main" id="{45092D38-3FE5-FB70-07B3-CCB06CE100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445C77-4422-09E5-D812-B70184AEFEB5}"/>
              </a:ext>
            </a:extLst>
          </p:cNvPr>
          <p:cNvSpPr>
            <a:spLocks noGrp="1"/>
          </p:cNvSpPr>
          <p:nvPr>
            <p:ph type="sldNum" sz="quarter" idx="12"/>
          </p:nvPr>
        </p:nvSpPr>
        <p:spPr/>
        <p:txBody>
          <a:bodyPr/>
          <a:lstStyle/>
          <a:p>
            <a:fld id="{EECC850A-1283-C44D-A5F7-B166489264C6}" type="slidenum">
              <a:rPr lang="en-US" smtClean="0"/>
              <a:t>‹#›</a:t>
            </a:fld>
            <a:endParaRPr lang="en-US"/>
          </a:p>
        </p:txBody>
      </p:sp>
    </p:spTree>
    <p:extLst>
      <p:ext uri="{BB962C8B-B14F-4D97-AF65-F5344CB8AC3E}">
        <p14:creationId xmlns:p14="http://schemas.microsoft.com/office/powerpoint/2010/main" val="290660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F3A3D-7EF1-3A39-0CB8-3B9227D3C09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59E14C1-7986-D514-7031-F2BE7FF4D13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A09FBD-A7A8-D8B5-0B5C-7B4635D4C9CE}"/>
              </a:ext>
            </a:extLst>
          </p:cNvPr>
          <p:cNvSpPr>
            <a:spLocks noGrp="1"/>
          </p:cNvSpPr>
          <p:nvPr>
            <p:ph type="dt" sz="half" idx="10"/>
          </p:nvPr>
        </p:nvSpPr>
        <p:spPr/>
        <p:txBody>
          <a:bodyPr/>
          <a:lstStyle/>
          <a:p>
            <a:fld id="{280A1CCA-B37D-D748-8F41-5ED33FEFBE6C}" type="datetimeFigureOut">
              <a:rPr lang="en-US" smtClean="0"/>
              <a:t>7/31/2025</a:t>
            </a:fld>
            <a:endParaRPr lang="en-US"/>
          </a:p>
        </p:txBody>
      </p:sp>
      <p:sp>
        <p:nvSpPr>
          <p:cNvPr id="5" name="Footer Placeholder 4">
            <a:extLst>
              <a:ext uri="{FF2B5EF4-FFF2-40B4-BE49-F238E27FC236}">
                <a16:creationId xmlns:a16="http://schemas.microsoft.com/office/drawing/2014/main" id="{3C31D75A-4F10-495E-3257-16AF3EF13A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CC39BD-CFE7-0402-9F01-95364F6D3D7E}"/>
              </a:ext>
            </a:extLst>
          </p:cNvPr>
          <p:cNvSpPr>
            <a:spLocks noGrp="1"/>
          </p:cNvSpPr>
          <p:nvPr>
            <p:ph type="sldNum" sz="quarter" idx="12"/>
          </p:nvPr>
        </p:nvSpPr>
        <p:spPr/>
        <p:txBody>
          <a:bodyPr/>
          <a:lstStyle/>
          <a:p>
            <a:fld id="{EECC850A-1283-C44D-A5F7-B166489264C6}" type="slidenum">
              <a:rPr lang="en-US" smtClean="0"/>
              <a:t>‹#›</a:t>
            </a:fld>
            <a:endParaRPr lang="en-US"/>
          </a:p>
        </p:txBody>
      </p:sp>
    </p:spTree>
    <p:extLst>
      <p:ext uri="{BB962C8B-B14F-4D97-AF65-F5344CB8AC3E}">
        <p14:creationId xmlns:p14="http://schemas.microsoft.com/office/powerpoint/2010/main" val="28726747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63F7E-991C-F868-9910-01C0FDEAB25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7EC2DE7-FC51-B697-4CD9-00D968CA841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42E506E-E3F2-45AB-01C7-19C8E632D3BF}"/>
              </a:ext>
            </a:extLst>
          </p:cNvPr>
          <p:cNvSpPr>
            <a:spLocks noGrp="1"/>
          </p:cNvSpPr>
          <p:nvPr>
            <p:ph type="dt" sz="half" idx="10"/>
          </p:nvPr>
        </p:nvSpPr>
        <p:spPr/>
        <p:txBody>
          <a:bodyPr/>
          <a:lstStyle/>
          <a:p>
            <a:fld id="{280A1CCA-B37D-D748-8F41-5ED33FEFBE6C}" type="datetimeFigureOut">
              <a:rPr lang="en-US" smtClean="0"/>
              <a:t>7/31/2025</a:t>
            </a:fld>
            <a:endParaRPr lang="en-US"/>
          </a:p>
        </p:txBody>
      </p:sp>
      <p:sp>
        <p:nvSpPr>
          <p:cNvPr id="5" name="Footer Placeholder 4">
            <a:extLst>
              <a:ext uri="{FF2B5EF4-FFF2-40B4-BE49-F238E27FC236}">
                <a16:creationId xmlns:a16="http://schemas.microsoft.com/office/drawing/2014/main" id="{14784573-2108-21D3-9307-F63CD3AD87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638A662-3977-E551-9D02-21D03A7418EE}"/>
              </a:ext>
            </a:extLst>
          </p:cNvPr>
          <p:cNvSpPr>
            <a:spLocks noGrp="1"/>
          </p:cNvSpPr>
          <p:nvPr>
            <p:ph type="sldNum" sz="quarter" idx="12"/>
          </p:nvPr>
        </p:nvSpPr>
        <p:spPr/>
        <p:txBody>
          <a:bodyPr/>
          <a:lstStyle/>
          <a:p>
            <a:fld id="{EECC850A-1283-C44D-A5F7-B166489264C6}" type="slidenum">
              <a:rPr lang="en-US" smtClean="0"/>
              <a:t>‹#›</a:t>
            </a:fld>
            <a:endParaRPr lang="en-US"/>
          </a:p>
        </p:txBody>
      </p:sp>
    </p:spTree>
    <p:extLst>
      <p:ext uri="{BB962C8B-B14F-4D97-AF65-F5344CB8AC3E}">
        <p14:creationId xmlns:p14="http://schemas.microsoft.com/office/powerpoint/2010/main" val="2473832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6F55D-498E-F0BE-7C8B-C3956D580E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8010EA2-C0F8-1860-F05B-5CE0CC2495E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587A8B7-F1E3-0324-238C-C229744A23B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40B7A85-57CD-0BD1-3264-A89838B44A67}"/>
              </a:ext>
            </a:extLst>
          </p:cNvPr>
          <p:cNvSpPr>
            <a:spLocks noGrp="1"/>
          </p:cNvSpPr>
          <p:nvPr>
            <p:ph type="dt" sz="half" idx="10"/>
          </p:nvPr>
        </p:nvSpPr>
        <p:spPr/>
        <p:txBody>
          <a:bodyPr/>
          <a:lstStyle/>
          <a:p>
            <a:fld id="{280A1CCA-B37D-D748-8F41-5ED33FEFBE6C}" type="datetimeFigureOut">
              <a:rPr lang="en-US" smtClean="0"/>
              <a:t>7/31/2025</a:t>
            </a:fld>
            <a:endParaRPr lang="en-US"/>
          </a:p>
        </p:txBody>
      </p:sp>
      <p:sp>
        <p:nvSpPr>
          <p:cNvPr id="6" name="Footer Placeholder 5">
            <a:extLst>
              <a:ext uri="{FF2B5EF4-FFF2-40B4-BE49-F238E27FC236}">
                <a16:creationId xmlns:a16="http://schemas.microsoft.com/office/drawing/2014/main" id="{261830EA-6213-C474-60DD-16008BAC98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8396B8F-C7FD-554E-54B1-439F2E54E5F5}"/>
              </a:ext>
            </a:extLst>
          </p:cNvPr>
          <p:cNvSpPr>
            <a:spLocks noGrp="1"/>
          </p:cNvSpPr>
          <p:nvPr>
            <p:ph type="sldNum" sz="quarter" idx="12"/>
          </p:nvPr>
        </p:nvSpPr>
        <p:spPr/>
        <p:txBody>
          <a:bodyPr/>
          <a:lstStyle/>
          <a:p>
            <a:fld id="{EECC850A-1283-C44D-A5F7-B166489264C6}" type="slidenum">
              <a:rPr lang="en-US" smtClean="0"/>
              <a:t>‹#›</a:t>
            </a:fld>
            <a:endParaRPr lang="en-US"/>
          </a:p>
        </p:txBody>
      </p:sp>
    </p:spTree>
    <p:extLst>
      <p:ext uri="{BB962C8B-B14F-4D97-AF65-F5344CB8AC3E}">
        <p14:creationId xmlns:p14="http://schemas.microsoft.com/office/powerpoint/2010/main" val="1068436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FFE71-123A-39F6-6D58-CEE13B54CF8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D701BED-45A0-4D0A-2676-0197B73C893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8958B62-2378-CB00-DC9B-7345B2FE71F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58044A7-5A65-47D7-3862-F7CB7E3038F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439AE2B-FBA4-FD6E-9FC5-A6FB6663ECD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104AB82-08D7-3888-6F5F-8516717EE97C}"/>
              </a:ext>
            </a:extLst>
          </p:cNvPr>
          <p:cNvSpPr>
            <a:spLocks noGrp="1"/>
          </p:cNvSpPr>
          <p:nvPr>
            <p:ph type="dt" sz="half" idx="10"/>
          </p:nvPr>
        </p:nvSpPr>
        <p:spPr/>
        <p:txBody>
          <a:bodyPr/>
          <a:lstStyle/>
          <a:p>
            <a:fld id="{280A1CCA-B37D-D748-8F41-5ED33FEFBE6C}" type="datetimeFigureOut">
              <a:rPr lang="en-US" smtClean="0"/>
              <a:t>7/31/2025</a:t>
            </a:fld>
            <a:endParaRPr lang="en-US"/>
          </a:p>
        </p:txBody>
      </p:sp>
      <p:sp>
        <p:nvSpPr>
          <p:cNvPr id="8" name="Footer Placeholder 7">
            <a:extLst>
              <a:ext uri="{FF2B5EF4-FFF2-40B4-BE49-F238E27FC236}">
                <a16:creationId xmlns:a16="http://schemas.microsoft.com/office/drawing/2014/main" id="{D5D05951-1818-8556-D289-8F4225A6D9E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E281EBA-815B-E52F-AB42-806AE46067E3}"/>
              </a:ext>
            </a:extLst>
          </p:cNvPr>
          <p:cNvSpPr>
            <a:spLocks noGrp="1"/>
          </p:cNvSpPr>
          <p:nvPr>
            <p:ph type="sldNum" sz="quarter" idx="12"/>
          </p:nvPr>
        </p:nvSpPr>
        <p:spPr/>
        <p:txBody>
          <a:bodyPr/>
          <a:lstStyle/>
          <a:p>
            <a:fld id="{EECC850A-1283-C44D-A5F7-B166489264C6}" type="slidenum">
              <a:rPr lang="en-US" smtClean="0"/>
              <a:t>‹#›</a:t>
            </a:fld>
            <a:endParaRPr lang="en-US"/>
          </a:p>
        </p:txBody>
      </p:sp>
    </p:spTree>
    <p:extLst>
      <p:ext uri="{BB962C8B-B14F-4D97-AF65-F5344CB8AC3E}">
        <p14:creationId xmlns:p14="http://schemas.microsoft.com/office/powerpoint/2010/main" val="10126533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57B221-0091-E81B-44CD-1E553AFE5ED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F5EC968-AE8D-2FCE-5F7E-230B53A476EF}"/>
              </a:ext>
            </a:extLst>
          </p:cNvPr>
          <p:cNvSpPr>
            <a:spLocks noGrp="1"/>
          </p:cNvSpPr>
          <p:nvPr>
            <p:ph type="dt" sz="half" idx="10"/>
          </p:nvPr>
        </p:nvSpPr>
        <p:spPr/>
        <p:txBody>
          <a:bodyPr/>
          <a:lstStyle/>
          <a:p>
            <a:fld id="{280A1CCA-B37D-D748-8F41-5ED33FEFBE6C}" type="datetimeFigureOut">
              <a:rPr lang="en-US" smtClean="0"/>
              <a:t>7/31/2025</a:t>
            </a:fld>
            <a:endParaRPr lang="en-US"/>
          </a:p>
        </p:txBody>
      </p:sp>
      <p:sp>
        <p:nvSpPr>
          <p:cNvPr id="4" name="Footer Placeholder 3">
            <a:extLst>
              <a:ext uri="{FF2B5EF4-FFF2-40B4-BE49-F238E27FC236}">
                <a16:creationId xmlns:a16="http://schemas.microsoft.com/office/drawing/2014/main" id="{65B220EB-B34D-5445-D15B-DABFBC6A686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41220C1-B77F-37EC-B584-878B0D1B7252}"/>
              </a:ext>
            </a:extLst>
          </p:cNvPr>
          <p:cNvSpPr>
            <a:spLocks noGrp="1"/>
          </p:cNvSpPr>
          <p:nvPr>
            <p:ph type="sldNum" sz="quarter" idx="12"/>
          </p:nvPr>
        </p:nvSpPr>
        <p:spPr/>
        <p:txBody>
          <a:bodyPr/>
          <a:lstStyle/>
          <a:p>
            <a:fld id="{EECC850A-1283-C44D-A5F7-B166489264C6}" type="slidenum">
              <a:rPr lang="en-US" smtClean="0"/>
              <a:t>‹#›</a:t>
            </a:fld>
            <a:endParaRPr lang="en-US"/>
          </a:p>
        </p:txBody>
      </p:sp>
    </p:spTree>
    <p:extLst>
      <p:ext uri="{BB962C8B-B14F-4D97-AF65-F5344CB8AC3E}">
        <p14:creationId xmlns:p14="http://schemas.microsoft.com/office/powerpoint/2010/main" val="3671917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79FEAE2-EDC9-8DAF-3554-D8568DB6894E}"/>
              </a:ext>
            </a:extLst>
          </p:cNvPr>
          <p:cNvSpPr>
            <a:spLocks noGrp="1"/>
          </p:cNvSpPr>
          <p:nvPr>
            <p:ph type="dt" sz="half" idx="10"/>
          </p:nvPr>
        </p:nvSpPr>
        <p:spPr/>
        <p:txBody>
          <a:bodyPr/>
          <a:lstStyle/>
          <a:p>
            <a:fld id="{280A1CCA-B37D-D748-8F41-5ED33FEFBE6C}" type="datetimeFigureOut">
              <a:rPr lang="en-US" smtClean="0"/>
              <a:t>7/31/2025</a:t>
            </a:fld>
            <a:endParaRPr lang="en-US"/>
          </a:p>
        </p:txBody>
      </p:sp>
      <p:sp>
        <p:nvSpPr>
          <p:cNvPr id="3" name="Footer Placeholder 2">
            <a:extLst>
              <a:ext uri="{FF2B5EF4-FFF2-40B4-BE49-F238E27FC236}">
                <a16:creationId xmlns:a16="http://schemas.microsoft.com/office/drawing/2014/main" id="{7E04BAC9-9C60-5972-3F91-691F82C0048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0201ABB-9340-0212-2DD0-7E89795F50ED}"/>
              </a:ext>
            </a:extLst>
          </p:cNvPr>
          <p:cNvSpPr>
            <a:spLocks noGrp="1"/>
          </p:cNvSpPr>
          <p:nvPr>
            <p:ph type="sldNum" sz="quarter" idx="12"/>
          </p:nvPr>
        </p:nvSpPr>
        <p:spPr/>
        <p:txBody>
          <a:bodyPr/>
          <a:lstStyle/>
          <a:p>
            <a:fld id="{EECC850A-1283-C44D-A5F7-B166489264C6}" type="slidenum">
              <a:rPr lang="en-US" smtClean="0"/>
              <a:t>‹#›</a:t>
            </a:fld>
            <a:endParaRPr lang="en-US"/>
          </a:p>
        </p:txBody>
      </p:sp>
    </p:spTree>
    <p:extLst>
      <p:ext uri="{BB962C8B-B14F-4D97-AF65-F5344CB8AC3E}">
        <p14:creationId xmlns:p14="http://schemas.microsoft.com/office/powerpoint/2010/main" val="10251408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AAA3E-96FB-673D-9FA3-44B4833EA2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E52D709-E565-7662-78D5-C7AE11477C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A926E7C-52A4-6B8C-EFB3-886167FCDF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6484413-EBE6-3F06-9FEC-D851F4D7470C}"/>
              </a:ext>
            </a:extLst>
          </p:cNvPr>
          <p:cNvSpPr>
            <a:spLocks noGrp="1"/>
          </p:cNvSpPr>
          <p:nvPr>
            <p:ph type="dt" sz="half" idx="10"/>
          </p:nvPr>
        </p:nvSpPr>
        <p:spPr/>
        <p:txBody>
          <a:bodyPr/>
          <a:lstStyle/>
          <a:p>
            <a:fld id="{280A1CCA-B37D-D748-8F41-5ED33FEFBE6C}" type="datetimeFigureOut">
              <a:rPr lang="en-US" smtClean="0"/>
              <a:t>7/31/2025</a:t>
            </a:fld>
            <a:endParaRPr lang="en-US"/>
          </a:p>
        </p:txBody>
      </p:sp>
      <p:sp>
        <p:nvSpPr>
          <p:cNvPr id="6" name="Footer Placeholder 5">
            <a:extLst>
              <a:ext uri="{FF2B5EF4-FFF2-40B4-BE49-F238E27FC236}">
                <a16:creationId xmlns:a16="http://schemas.microsoft.com/office/drawing/2014/main" id="{38FC9090-B0B8-9946-F874-D579B5D7E5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B8F15BE-5872-4DF8-AD48-1441A689656E}"/>
              </a:ext>
            </a:extLst>
          </p:cNvPr>
          <p:cNvSpPr>
            <a:spLocks noGrp="1"/>
          </p:cNvSpPr>
          <p:nvPr>
            <p:ph type="sldNum" sz="quarter" idx="12"/>
          </p:nvPr>
        </p:nvSpPr>
        <p:spPr/>
        <p:txBody>
          <a:bodyPr/>
          <a:lstStyle/>
          <a:p>
            <a:fld id="{EECC850A-1283-C44D-A5F7-B166489264C6}" type="slidenum">
              <a:rPr lang="en-US" smtClean="0"/>
              <a:t>‹#›</a:t>
            </a:fld>
            <a:endParaRPr lang="en-US"/>
          </a:p>
        </p:txBody>
      </p:sp>
    </p:spTree>
    <p:extLst>
      <p:ext uri="{BB962C8B-B14F-4D97-AF65-F5344CB8AC3E}">
        <p14:creationId xmlns:p14="http://schemas.microsoft.com/office/powerpoint/2010/main" val="17000475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72632-4201-3BED-6370-B50B5364E77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8B871AB-E79E-D010-52C9-A8A56589F19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C65C805-CD71-F19D-18C8-4D4A5D968C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FB4CE77-AFFE-BF76-D5FD-3F90A38979A2}"/>
              </a:ext>
            </a:extLst>
          </p:cNvPr>
          <p:cNvSpPr>
            <a:spLocks noGrp="1"/>
          </p:cNvSpPr>
          <p:nvPr>
            <p:ph type="dt" sz="half" idx="10"/>
          </p:nvPr>
        </p:nvSpPr>
        <p:spPr/>
        <p:txBody>
          <a:bodyPr/>
          <a:lstStyle/>
          <a:p>
            <a:fld id="{280A1CCA-B37D-D748-8F41-5ED33FEFBE6C}" type="datetimeFigureOut">
              <a:rPr lang="en-US" smtClean="0"/>
              <a:t>7/31/2025</a:t>
            </a:fld>
            <a:endParaRPr lang="en-US"/>
          </a:p>
        </p:txBody>
      </p:sp>
      <p:sp>
        <p:nvSpPr>
          <p:cNvPr id="6" name="Footer Placeholder 5">
            <a:extLst>
              <a:ext uri="{FF2B5EF4-FFF2-40B4-BE49-F238E27FC236}">
                <a16:creationId xmlns:a16="http://schemas.microsoft.com/office/drawing/2014/main" id="{EDFD57CD-6D02-7670-98E5-658EC080C81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BC846C3-7825-1B26-8B3C-8AE965F46AD4}"/>
              </a:ext>
            </a:extLst>
          </p:cNvPr>
          <p:cNvSpPr>
            <a:spLocks noGrp="1"/>
          </p:cNvSpPr>
          <p:nvPr>
            <p:ph type="sldNum" sz="quarter" idx="12"/>
          </p:nvPr>
        </p:nvSpPr>
        <p:spPr/>
        <p:txBody>
          <a:bodyPr/>
          <a:lstStyle/>
          <a:p>
            <a:fld id="{EECC850A-1283-C44D-A5F7-B166489264C6}" type="slidenum">
              <a:rPr lang="en-US" smtClean="0"/>
              <a:t>‹#›</a:t>
            </a:fld>
            <a:endParaRPr lang="en-US"/>
          </a:p>
        </p:txBody>
      </p:sp>
    </p:spTree>
    <p:extLst>
      <p:ext uri="{BB962C8B-B14F-4D97-AF65-F5344CB8AC3E}">
        <p14:creationId xmlns:p14="http://schemas.microsoft.com/office/powerpoint/2010/main" val="13573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D406153-F863-A646-9913-752F4F1938B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748F0E2-D144-9E24-9E4A-8EADD4E9671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EACC92-AFF4-7CF1-BEEC-008F43F0B1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80A1CCA-B37D-D748-8F41-5ED33FEFBE6C}" type="datetimeFigureOut">
              <a:rPr lang="en-US" smtClean="0"/>
              <a:t>7/31/2025</a:t>
            </a:fld>
            <a:endParaRPr lang="en-US"/>
          </a:p>
        </p:txBody>
      </p:sp>
      <p:sp>
        <p:nvSpPr>
          <p:cNvPr id="5" name="Footer Placeholder 4">
            <a:extLst>
              <a:ext uri="{FF2B5EF4-FFF2-40B4-BE49-F238E27FC236}">
                <a16:creationId xmlns:a16="http://schemas.microsoft.com/office/drawing/2014/main" id="{F75F561D-B872-AD2F-7929-DDE74D4BC91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F602595-1546-CBE8-D5C4-9BD05063351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ECC850A-1283-C44D-A5F7-B166489264C6}" type="slidenum">
              <a:rPr lang="en-US" smtClean="0"/>
              <a:t>‹#›</a:t>
            </a:fld>
            <a:endParaRPr lang="en-US"/>
          </a:p>
        </p:txBody>
      </p:sp>
    </p:spTree>
    <p:extLst>
      <p:ext uri="{BB962C8B-B14F-4D97-AF65-F5344CB8AC3E}">
        <p14:creationId xmlns:p14="http://schemas.microsoft.com/office/powerpoint/2010/main" val="30909804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2</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EEBB2-7820-5AC5-96D7-51759880EF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458F0F-6561-2C37-F1FF-E3D667E001A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4646E3F-A358-E550-485F-2F0053609EC5}"/>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FD419121-6D22-D8C7-11C2-616801D095F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239454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A97E94-67BF-1E75-4CC5-B31674D376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0FF22A-E58D-C544-F587-64C504F3EC5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3B7F3B6-5288-CDD0-C938-916A4B90F63D}"/>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BAD830D-BBEE-757A-B6B3-7D8F4ECB1C6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126700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854F9A-3B2E-0763-621D-E87603ADBA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11898DC-F8F2-C83F-EDF6-C93860D23BF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6ABDC06-670A-06F6-1951-7C36D9B2A43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B720E8A-8D3A-B305-82BD-814AD1EE721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0987522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F9E32-4E4A-BE71-ACD3-EF7D002C29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E28DB0-FE46-8C21-7C28-0E954C93554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BC7B91-39F5-2428-343B-35C841597CBE}"/>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5EE30DA4-8F80-5B6A-FDD2-CE064910ED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291327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9FB1D0-46B3-1671-EBFC-B9D85AC72F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0969B5-F055-7DAF-48BC-988E060DDB3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2B980F-5AA6-1DE7-146C-C7BE262D41C4}"/>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17</a:t>
            </a:r>
          </a:p>
        </p:txBody>
      </p:sp>
      <p:pic>
        <p:nvPicPr>
          <p:cNvPr id="12" name="Audio 11">
            <a:extLst>
              <a:ext uri="{FF2B5EF4-FFF2-40B4-BE49-F238E27FC236}">
                <a16:creationId xmlns:a16="http://schemas.microsoft.com/office/drawing/2014/main" id="{6FF6F056-E747-5F23-2EF7-35CE51B2F6C1}"/>
              </a:ext>
            </a:extLst>
          </p:cNvPr>
          <p:cNvPicPr>
            <a:picLocks noChangeAspect="1"/>
          </p:cNvPicPr>
          <p:nvPr>
            <a:audioFile r:link="rId1"/>
            <p:extLst>
              <p:ext uri="{DAA4B4D4-6D71-4841-9C94-3DE7FCFB9230}">
                <p14:media xmlns:p14="http://schemas.microsoft.com/office/powerpoint/2010/main" r:embed="rId2">
                  <p14:trim end="101.16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897928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768085-4FA1-2D77-438F-5EDCBFC84D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7F1E77-6613-9DB6-ACB7-EA603331D59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E2CB1BF-4541-1A63-20A4-B914EFE574CD}"/>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A1BE03E5-3135-41BF-CEF8-61F98DD7A4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2849037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5F299-FA9D-487F-C516-285720A3A2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37C65EA-B6BD-07C5-95F1-620F352180C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7677C7E-B916-1839-7455-9E4C2A1539CD}"/>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17</a:t>
            </a:r>
          </a:p>
        </p:txBody>
      </p:sp>
      <p:pic>
        <p:nvPicPr>
          <p:cNvPr id="12" name="Audio 11">
            <a:extLst>
              <a:ext uri="{FF2B5EF4-FFF2-40B4-BE49-F238E27FC236}">
                <a16:creationId xmlns:a16="http://schemas.microsoft.com/office/drawing/2014/main" id="{A939DFAA-BE4C-7903-F850-6E3DB489874C}"/>
              </a:ext>
            </a:extLst>
          </p:cNvPr>
          <p:cNvPicPr>
            <a:picLocks noChangeAspect="1"/>
          </p:cNvPicPr>
          <p:nvPr>
            <a:audioFile r:link="rId1"/>
            <p:extLst>
              <p:ext uri="{DAA4B4D4-6D71-4841-9C94-3DE7FCFB9230}">
                <p14:media xmlns:p14="http://schemas.microsoft.com/office/powerpoint/2010/main" r:embed="rId2">
                  <p14:trim end="101.16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22091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B44F36-B31B-0493-3802-EBD26FBC09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B73574-F279-804C-91F4-EDEBA1D144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A23F587-290F-2190-4B16-2210DD7CF5B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CB80B799-E2B5-0C70-D17D-447CA1F5723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578152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75BCC2-B5AB-C67C-FFB2-6D7A5582FE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213896-9C53-D714-8CCB-F8D3BDAA1BB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166117B-48D4-378F-EEBC-F13910855B11}"/>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F1E5BBF2-4EBC-AE61-492D-05504F20DAE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926746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14617D-10F4-A0E5-01D7-6D3DBD4146F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26EAAC-4B22-C0C4-E720-E6FCA068928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093B712-3D6A-95B7-1939-133126D9C065}"/>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E9CE6442-AA52-DA0E-9312-80A46BE7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282392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6B973B-C2A9-6E4E-38C5-329BD7AA4D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D85980B-E912-5D9A-A17F-7AD36CFEE02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C6C70CA-8F93-E09D-0E77-D535FC98111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1516C35C-2801-0522-163A-0A188434E3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7260279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85B7D3-DFEA-753F-D8E1-0F2496D7D1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7AEA7B3-A04A-7C31-CCB4-CFD2FC5DCD5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5912497-3E3C-DAC3-D108-A7CA8C1EEB8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5945A1EB-B5B2-3C8A-83DE-6DE18734638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013406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81F172-1D18-31AE-A69B-EC94372F9E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B9B860-D5CF-7FA0-DB36-C7068E3D4F1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00524F6-3C36-7E11-A6B1-8BF8D85AE073}"/>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17</a:t>
            </a:r>
          </a:p>
        </p:txBody>
      </p:sp>
      <p:pic>
        <p:nvPicPr>
          <p:cNvPr id="12" name="Audio 11">
            <a:extLst>
              <a:ext uri="{FF2B5EF4-FFF2-40B4-BE49-F238E27FC236}">
                <a16:creationId xmlns:a16="http://schemas.microsoft.com/office/drawing/2014/main" id="{728E501E-F107-0173-8631-8CEB690A2CD9}"/>
              </a:ext>
            </a:extLst>
          </p:cNvPr>
          <p:cNvPicPr>
            <a:picLocks noChangeAspect="1"/>
          </p:cNvPicPr>
          <p:nvPr>
            <a:audioFile r:link="rId1"/>
            <p:extLst>
              <p:ext uri="{DAA4B4D4-6D71-4841-9C94-3DE7FCFB9230}">
                <p14:media xmlns:p14="http://schemas.microsoft.com/office/powerpoint/2010/main" r:embed="rId2">
                  <p14:trim end="101.16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938608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489D15-EBF3-8BD6-24F3-13A4DCEC16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9A29E2-629D-EA03-B2BB-13E19368BAE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8A1FF44-7FD7-8819-25EF-1E49BC0CD3B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CB64827E-5DFE-7754-D7C2-4A6E2B41A5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180067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426A36-E8AC-7D8D-19E7-93B91B0D9A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E09ADC-35AC-4CDD-42D0-7507E9CEDC9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28DBC1A-1D8A-A145-591B-27A3AB0D0919}"/>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17</a:t>
            </a:r>
          </a:p>
        </p:txBody>
      </p:sp>
      <p:pic>
        <p:nvPicPr>
          <p:cNvPr id="12" name="Audio 11">
            <a:extLst>
              <a:ext uri="{FF2B5EF4-FFF2-40B4-BE49-F238E27FC236}">
                <a16:creationId xmlns:a16="http://schemas.microsoft.com/office/drawing/2014/main" id="{2B713BCC-0051-71DB-E330-407564542B51}"/>
              </a:ext>
            </a:extLst>
          </p:cNvPr>
          <p:cNvPicPr>
            <a:picLocks noChangeAspect="1"/>
          </p:cNvPicPr>
          <p:nvPr>
            <a:audioFile r:link="rId1"/>
            <p:extLst>
              <p:ext uri="{DAA4B4D4-6D71-4841-9C94-3DE7FCFB9230}">
                <p14:media xmlns:p14="http://schemas.microsoft.com/office/powerpoint/2010/main" r:embed="rId2">
                  <p14:trim end="101.16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7190727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C58CE2-8652-CABF-2F3A-F44679C05D2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0CCAC9-3579-60A9-5AE9-BB3CAA0511E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4524551-CBE4-7763-4327-361661C44F9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0543A547-FADB-A213-3414-DDDB7DEC038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618649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14AE2-9351-71A1-4022-D338D32B68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85FA2F-E235-1D80-C9D0-AD251409C37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71D8D82-5E0C-AD60-0E53-ACC741577140}"/>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10F9AD4-C74E-90BC-B2EF-6C0DFF09F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88044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005368-ECE5-1FCF-0900-E787CF4E077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D5D5D44-6C68-4DC4-D094-19857BDB4FA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2FABEC8-6FE3-4B25-A36A-848EF342A983}"/>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17</a:t>
            </a:r>
          </a:p>
        </p:txBody>
      </p:sp>
      <p:pic>
        <p:nvPicPr>
          <p:cNvPr id="12" name="Audio 11">
            <a:extLst>
              <a:ext uri="{FF2B5EF4-FFF2-40B4-BE49-F238E27FC236}">
                <a16:creationId xmlns:a16="http://schemas.microsoft.com/office/drawing/2014/main" id="{651C6C66-7C23-50C9-F5CF-13CFB4907F6A}"/>
              </a:ext>
            </a:extLst>
          </p:cNvPr>
          <p:cNvPicPr>
            <a:picLocks noChangeAspect="1"/>
          </p:cNvPicPr>
          <p:nvPr>
            <a:audioFile r:link="rId1"/>
            <p:extLst>
              <p:ext uri="{DAA4B4D4-6D71-4841-9C94-3DE7FCFB9230}">
                <p14:media xmlns:p14="http://schemas.microsoft.com/office/powerpoint/2010/main" r:embed="rId2">
                  <p14:trim end="101.16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060849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3EFB28-F868-585A-A1B3-297B780BB0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9C6614-38D4-4CCE-2C83-4609590445B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BCF2948-4932-97DC-AC78-526F0D24012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DA9E200A-8F57-9E96-4BBB-4407121D51C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7732354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F8486-2373-1B76-C527-8792F325063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4EA1CF-06FF-5197-0068-97B059AE570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436C03F-E78D-54EC-151D-D425EE6CC9E5}"/>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47BF97BB-44FE-2341-52FD-BEB870F086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203018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17 </a:t>
            </a:r>
          </a:p>
        </p:txBody>
      </p:sp>
      <p:pic>
        <p:nvPicPr>
          <p:cNvPr id="13" name="Audio 12">
            <a:extLst>
              <a:ext uri="{FF2B5EF4-FFF2-40B4-BE49-F238E27FC236}">
                <a16:creationId xmlns:a16="http://schemas.microsoft.com/office/drawing/2014/main" id="{993E39DE-09FC-40C1-10C2-86F66FE30E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98921-7222-2B55-C0D8-9993AEE8C5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2F203B-CD01-F484-D3F9-8214C5D2F30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15FDD0E-B0C5-ADBD-D54F-4498147D457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B04AC70-FF27-88C5-4973-56544B1507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959993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2208236"/>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17</a:t>
            </a:r>
          </a:p>
        </p:txBody>
      </p:sp>
      <p:pic>
        <p:nvPicPr>
          <p:cNvPr id="12" name="Audio 11">
            <a:extLst>
              <a:ext uri="{FF2B5EF4-FFF2-40B4-BE49-F238E27FC236}">
                <a16:creationId xmlns:a16="http://schemas.microsoft.com/office/drawing/2014/main" id="{15600D22-1E1E-5077-22BB-41141DDC3AEE}"/>
              </a:ext>
            </a:extLst>
          </p:cNvPr>
          <p:cNvPicPr>
            <a:picLocks noChangeAspect="1"/>
          </p:cNvPicPr>
          <p:nvPr>
            <a:audioFile r:link="rId1"/>
            <p:extLst>
              <p:ext uri="{DAA4B4D4-6D71-4841-9C94-3DE7FCFB9230}">
                <p14:media xmlns:p14="http://schemas.microsoft.com/office/powerpoint/2010/main" r:embed="rId2">
                  <p14:trim end="101.16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1" name="Audio 10">
            <a:extLst>
              <a:ext uri="{FF2B5EF4-FFF2-40B4-BE49-F238E27FC236}">
                <a16:creationId xmlns:a16="http://schemas.microsoft.com/office/drawing/2014/main" id="{7F78B9A6-3779-6F14-7D67-8EFFB537740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2593D10B-C3A5-2B61-9D4F-D9DA3BC966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15 </a:t>
            </a:r>
          </a:p>
        </p:txBody>
      </p:sp>
      <p:pic>
        <p:nvPicPr>
          <p:cNvPr id="11" name="Audio 10">
            <a:extLst>
              <a:ext uri="{FF2B5EF4-FFF2-40B4-BE49-F238E27FC236}">
                <a16:creationId xmlns:a16="http://schemas.microsoft.com/office/drawing/2014/main" id="{6C5C3005-CBC3-4665-944C-0730E8F12EC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DC0F790D-0D11-A0C4-BED3-BC0AB7FCDE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BE589-9EB3-0316-311B-E847C1D716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28B1D7-DCE7-C2B6-AA08-799FB9556B8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9F7055EC-CF55-0520-3892-D5963A1473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269706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2</vt:lpstr>
      <vt:lpstr>PowerPoint Presentation</vt:lpstr>
      <vt:lpstr>9 + 8 17 </vt:lpstr>
      <vt:lpstr>9 + 8  </vt:lpstr>
      <vt:lpstr>5 + 2 7 </vt:lpstr>
      <vt:lpstr>5 + 2  </vt:lpstr>
      <vt:lpstr>9 + 6 15 </vt:lpstr>
      <vt:lpstr>9 + 6  </vt:lpstr>
      <vt:lpstr>2 + 8 10 </vt:lpstr>
      <vt:lpstr>2 + 8  </vt:lpstr>
      <vt:lpstr>5 + 2  </vt:lpstr>
      <vt:lpstr>2 + 8  </vt:lpstr>
      <vt:lpstr>9 + 6  </vt:lpstr>
      <vt:lpstr>9 + 8  </vt:lpstr>
      <vt:lpstr>9 + 6  </vt:lpstr>
      <vt:lpstr>9 + 8  </vt:lpstr>
      <vt:lpstr>2 + 8  </vt:lpstr>
      <vt:lpstr>5 + 2  </vt:lpstr>
      <vt:lpstr>2 + 8  </vt:lpstr>
      <vt:lpstr>9 + 6  </vt:lpstr>
      <vt:lpstr>5 + 2  </vt:lpstr>
      <vt:lpstr>9 + 8  </vt:lpstr>
      <vt:lpstr>5 + 2  </vt:lpstr>
      <vt:lpstr>9 + 8  </vt:lpstr>
      <vt:lpstr>9 + 6  </vt:lpstr>
      <vt:lpstr>2 + 8  </vt:lpstr>
      <vt:lpstr>9 + 8  </vt:lpstr>
      <vt:lpstr>5 + 2  </vt:lpstr>
      <vt:lpstr>2 + 8  </vt:lpstr>
      <vt:lpstr>9 + 6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A #2 – 2,3,4,5</dc:title>
  <dc:creator>Guilfoyle, Jayce</dc:creator>
  <cp:lastModifiedBy>Poncy, Brian</cp:lastModifiedBy>
  <cp:revision>2</cp:revision>
  <dcterms:created xsi:type="dcterms:W3CDTF">2024-11-24T21:13:20Z</dcterms:created>
  <dcterms:modified xsi:type="dcterms:W3CDTF">2025-07-31T05:18:52Z</dcterms:modified>
</cp:coreProperties>
</file>