
<file path=[Content_Types].xml><?xml version="1.0" encoding="utf-8"?>
<Types xmlns="http://schemas.openxmlformats.org/package/2006/content-types">
  <Default Extension="jpeg" ContentType="image/jpeg"/>
  <Default Extension="m4a" ContentType="audi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Lst>
  <p:sldIdLst>
    <p:sldId id="257" r:id="rId5"/>
    <p:sldId id="307" r:id="rId6"/>
    <p:sldId id="317" r:id="rId7"/>
    <p:sldId id="318" r:id="rId8"/>
    <p:sldId id="319" r:id="rId9"/>
    <p:sldId id="320" r:id="rId10"/>
    <p:sldId id="321" r:id="rId11"/>
    <p:sldId id="322" r:id="rId12"/>
    <p:sldId id="323" r:id="rId13"/>
    <p:sldId id="324" r:id="rId14"/>
    <p:sldId id="325" r:id="rId15"/>
    <p:sldId id="327" r:id="rId16"/>
    <p:sldId id="326" r:id="rId17"/>
    <p:sldId id="328" r:id="rId18"/>
    <p:sldId id="329" r:id="rId19"/>
    <p:sldId id="331" r:id="rId20"/>
    <p:sldId id="330" r:id="rId21"/>
    <p:sldId id="332" r:id="rId22"/>
    <p:sldId id="333" r:id="rId23"/>
    <p:sldId id="336" r:id="rId24"/>
    <p:sldId id="335" r:id="rId25"/>
    <p:sldId id="334" r:id="rId26"/>
    <p:sldId id="337" r:id="rId27"/>
    <p:sldId id="339" r:id="rId28"/>
    <p:sldId id="338" r:id="rId29"/>
    <p:sldId id="340" r:id="rId30"/>
    <p:sldId id="341" r:id="rId31"/>
    <p:sldId id="342" r:id="rId32"/>
    <p:sldId id="343" r:id="rId33"/>
    <p:sldId id="344" r:id="rId34"/>
    <p:sldId id="346" r:id="rId3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ADBF6C4-5301-450D-BEAF-400CD9F6888E}" v="1" dt="2025-07-31T05:29:08.794"/>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10"/>
    <p:restoredTop sz="94648"/>
  </p:normalViewPr>
  <p:slideViewPr>
    <p:cSldViewPr snapToGrid="0">
      <p:cViewPr varScale="1">
        <p:scale>
          <a:sx n="69" d="100"/>
          <a:sy n="69" d="100"/>
        </p:scale>
        <p:origin x="936" y="78"/>
      </p:cViewPr>
      <p:guideLst/>
    </p:cSldViewPr>
  </p:slideViewPr>
  <p:notesTextViewPr>
    <p:cViewPr>
      <p:scale>
        <a:sx n="1" d="1"/>
        <a:sy n="1" d="1"/>
      </p:scale>
      <p:origin x="0" y="0"/>
    </p:cViewPr>
  </p:notesTextViewPr>
  <p:sorterViewPr>
    <p:cViewPr varScale="1">
      <p:scale>
        <a:sx n="1" d="1"/>
        <a:sy n="1" d="1"/>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tableStyles" Target="tableStyles.xml"/><Relationship Id="rId21" Type="http://schemas.openxmlformats.org/officeDocument/2006/relationships/slide" Target="slides/slide17.xml"/><Relationship Id="rId34" Type="http://schemas.openxmlformats.org/officeDocument/2006/relationships/slide" Target="slides/slide30.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viewProps" Target="viewProps.xml"/><Relationship Id="rId40" Type="http://schemas.microsoft.com/office/2016/11/relationships/changesInfo" Target="changesInfos/changesInfo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presProps" Target="pres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Poncy, Brian" userId="002c98f0-3707-44e7-b27e-58ac2885d61f" providerId="ADAL" clId="{1ADBF6C4-5301-450D-BEAF-400CD9F6888E}"/>
    <pc:docChg chg="addSld delSld modSld">
      <pc:chgData name="Poncy, Brian" userId="002c98f0-3707-44e7-b27e-58ac2885d61f" providerId="ADAL" clId="{1ADBF6C4-5301-450D-BEAF-400CD9F6888E}" dt="2025-07-31T05:29:10.984" v="1" actId="47"/>
      <pc:docMkLst>
        <pc:docMk/>
      </pc:docMkLst>
      <pc:sldChg chg="del">
        <pc:chgData name="Poncy, Brian" userId="002c98f0-3707-44e7-b27e-58ac2885d61f" providerId="ADAL" clId="{1ADBF6C4-5301-450D-BEAF-400CD9F6888E}" dt="2025-07-31T05:29:10.984" v="1" actId="47"/>
        <pc:sldMkLst>
          <pc:docMk/>
          <pc:sldMk cId="3280604447" sldId="314"/>
        </pc:sldMkLst>
      </pc:sldChg>
      <pc:sldChg chg="add">
        <pc:chgData name="Poncy, Brian" userId="002c98f0-3707-44e7-b27e-58ac2885d61f" providerId="ADAL" clId="{1ADBF6C4-5301-450D-BEAF-400CD9F6888E}" dt="2025-07-31T05:29:08.792" v="0"/>
        <pc:sldMkLst>
          <pc:docMk/>
          <pc:sldMk cId="3241118567" sldId="346"/>
        </pc:sldMkLst>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821326-FE96-A9F6-A1A8-27741E71BDBC}"/>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39C4CD24-C943-1C4E-99D4-CAB0412685DB}"/>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F375F94B-7ADD-BCC4-ACD5-6481739AED45}"/>
              </a:ext>
            </a:extLst>
          </p:cNvPr>
          <p:cNvSpPr>
            <a:spLocks noGrp="1"/>
          </p:cNvSpPr>
          <p:nvPr>
            <p:ph type="dt" sz="half" idx="10"/>
          </p:nvPr>
        </p:nvSpPr>
        <p:spPr/>
        <p:txBody>
          <a:bodyPr/>
          <a:lstStyle/>
          <a:p>
            <a:fld id="{0C4678D1-9F3A-1442-944A-22B5B65F5854}" type="datetimeFigureOut">
              <a:rPr lang="en-US" smtClean="0"/>
              <a:t>7/31/2025</a:t>
            </a:fld>
            <a:endParaRPr lang="en-US"/>
          </a:p>
        </p:txBody>
      </p:sp>
      <p:sp>
        <p:nvSpPr>
          <p:cNvPr id="5" name="Footer Placeholder 4">
            <a:extLst>
              <a:ext uri="{FF2B5EF4-FFF2-40B4-BE49-F238E27FC236}">
                <a16:creationId xmlns:a16="http://schemas.microsoft.com/office/drawing/2014/main" id="{A51C4570-EF0C-E6E6-9C98-6CFBBDEBCA7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3EB707B-8D59-EA58-6182-E5B33782B9C6}"/>
              </a:ext>
            </a:extLst>
          </p:cNvPr>
          <p:cNvSpPr>
            <a:spLocks noGrp="1"/>
          </p:cNvSpPr>
          <p:nvPr>
            <p:ph type="sldNum" sz="quarter" idx="12"/>
          </p:nvPr>
        </p:nvSpPr>
        <p:spPr/>
        <p:txBody>
          <a:bodyPr/>
          <a:lstStyle/>
          <a:p>
            <a:fld id="{29A6C3A3-5787-104B-86B4-B959F93E31D2}" type="slidenum">
              <a:rPr lang="en-US" smtClean="0"/>
              <a:t>‹#›</a:t>
            </a:fld>
            <a:endParaRPr lang="en-US"/>
          </a:p>
        </p:txBody>
      </p:sp>
    </p:spTree>
    <p:extLst>
      <p:ext uri="{BB962C8B-B14F-4D97-AF65-F5344CB8AC3E}">
        <p14:creationId xmlns:p14="http://schemas.microsoft.com/office/powerpoint/2010/main" val="129421225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FA5CDF-96B3-80F3-DC7A-57360E3D7313}"/>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FA17D096-9AC8-0FB3-B65C-9C519F9DF91C}"/>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05C6AC7-4A05-1A7B-8209-D7011B55A380}"/>
              </a:ext>
            </a:extLst>
          </p:cNvPr>
          <p:cNvSpPr>
            <a:spLocks noGrp="1"/>
          </p:cNvSpPr>
          <p:nvPr>
            <p:ph type="dt" sz="half" idx="10"/>
          </p:nvPr>
        </p:nvSpPr>
        <p:spPr/>
        <p:txBody>
          <a:bodyPr/>
          <a:lstStyle/>
          <a:p>
            <a:fld id="{0C4678D1-9F3A-1442-944A-22B5B65F5854}" type="datetimeFigureOut">
              <a:rPr lang="en-US" smtClean="0"/>
              <a:t>7/31/2025</a:t>
            </a:fld>
            <a:endParaRPr lang="en-US"/>
          </a:p>
        </p:txBody>
      </p:sp>
      <p:sp>
        <p:nvSpPr>
          <p:cNvPr id="5" name="Footer Placeholder 4">
            <a:extLst>
              <a:ext uri="{FF2B5EF4-FFF2-40B4-BE49-F238E27FC236}">
                <a16:creationId xmlns:a16="http://schemas.microsoft.com/office/drawing/2014/main" id="{62374F7A-DDFA-A91B-5366-FED950F7C33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3FF2A72-E74D-D6F6-4FB5-A32C0AD82410}"/>
              </a:ext>
            </a:extLst>
          </p:cNvPr>
          <p:cNvSpPr>
            <a:spLocks noGrp="1"/>
          </p:cNvSpPr>
          <p:nvPr>
            <p:ph type="sldNum" sz="quarter" idx="12"/>
          </p:nvPr>
        </p:nvSpPr>
        <p:spPr/>
        <p:txBody>
          <a:bodyPr/>
          <a:lstStyle/>
          <a:p>
            <a:fld id="{29A6C3A3-5787-104B-86B4-B959F93E31D2}" type="slidenum">
              <a:rPr lang="en-US" smtClean="0"/>
              <a:t>‹#›</a:t>
            </a:fld>
            <a:endParaRPr lang="en-US"/>
          </a:p>
        </p:txBody>
      </p:sp>
    </p:spTree>
    <p:extLst>
      <p:ext uri="{BB962C8B-B14F-4D97-AF65-F5344CB8AC3E}">
        <p14:creationId xmlns:p14="http://schemas.microsoft.com/office/powerpoint/2010/main" val="32483937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953573A0-C448-117A-ACBB-49199A319044}"/>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74B0320D-D711-8327-1014-FCF3373BFC20}"/>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D969BF6-F5E1-E6F2-9B85-D4FC389151C7}"/>
              </a:ext>
            </a:extLst>
          </p:cNvPr>
          <p:cNvSpPr>
            <a:spLocks noGrp="1"/>
          </p:cNvSpPr>
          <p:nvPr>
            <p:ph type="dt" sz="half" idx="10"/>
          </p:nvPr>
        </p:nvSpPr>
        <p:spPr/>
        <p:txBody>
          <a:bodyPr/>
          <a:lstStyle/>
          <a:p>
            <a:fld id="{0C4678D1-9F3A-1442-944A-22B5B65F5854}" type="datetimeFigureOut">
              <a:rPr lang="en-US" smtClean="0"/>
              <a:t>7/31/2025</a:t>
            </a:fld>
            <a:endParaRPr lang="en-US"/>
          </a:p>
        </p:txBody>
      </p:sp>
      <p:sp>
        <p:nvSpPr>
          <p:cNvPr id="5" name="Footer Placeholder 4">
            <a:extLst>
              <a:ext uri="{FF2B5EF4-FFF2-40B4-BE49-F238E27FC236}">
                <a16:creationId xmlns:a16="http://schemas.microsoft.com/office/drawing/2014/main" id="{55DBD919-452A-79CF-6377-BFA94FEF506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A9E9A74-B11C-5DC0-3AD8-20AE9C4F028C}"/>
              </a:ext>
            </a:extLst>
          </p:cNvPr>
          <p:cNvSpPr>
            <a:spLocks noGrp="1"/>
          </p:cNvSpPr>
          <p:nvPr>
            <p:ph type="sldNum" sz="quarter" idx="12"/>
          </p:nvPr>
        </p:nvSpPr>
        <p:spPr/>
        <p:txBody>
          <a:bodyPr/>
          <a:lstStyle/>
          <a:p>
            <a:fld id="{29A6C3A3-5787-104B-86B4-B959F93E31D2}" type="slidenum">
              <a:rPr lang="en-US" smtClean="0"/>
              <a:t>‹#›</a:t>
            </a:fld>
            <a:endParaRPr lang="en-US"/>
          </a:p>
        </p:txBody>
      </p:sp>
    </p:spTree>
    <p:extLst>
      <p:ext uri="{BB962C8B-B14F-4D97-AF65-F5344CB8AC3E}">
        <p14:creationId xmlns:p14="http://schemas.microsoft.com/office/powerpoint/2010/main" val="265807161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BF198C-3120-D313-EE0A-9A541A38A49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98480834-C9D0-50FC-5BC5-B69D82BBB76E}"/>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03E5D9B-6936-B777-D5D1-801E3777125A}"/>
              </a:ext>
            </a:extLst>
          </p:cNvPr>
          <p:cNvSpPr>
            <a:spLocks noGrp="1"/>
          </p:cNvSpPr>
          <p:nvPr>
            <p:ph type="dt" sz="half" idx="10"/>
          </p:nvPr>
        </p:nvSpPr>
        <p:spPr/>
        <p:txBody>
          <a:bodyPr/>
          <a:lstStyle/>
          <a:p>
            <a:fld id="{0C4678D1-9F3A-1442-944A-22B5B65F5854}" type="datetimeFigureOut">
              <a:rPr lang="en-US" smtClean="0"/>
              <a:t>7/31/2025</a:t>
            </a:fld>
            <a:endParaRPr lang="en-US"/>
          </a:p>
        </p:txBody>
      </p:sp>
      <p:sp>
        <p:nvSpPr>
          <p:cNvPr id="5" name="Footer Placeholder 4">
            <a:extLst>
              <a:ext uri="{FF2B5EF4-FFF2-40B4-BE49-F238E27FC236}">
                <a16:creationId xmlns:a16="http://schemas.microsoft.com/office/drawing/2014/main" id="{3241A688-A720-6472-9014-7E9A9FCF709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05E2638-5C36-7A0C-CB3F-9A2EC0DBF6E7}"/>
              </a:ext>
            </a:extLst>
          </p:cNvPr>
          <p:cNvSpPr>
            <a:spLocks noGrp="1"/>
          </p:cNvSpPr>
          <p:nvPr>
            <p:ph type="sldNum" sz="quarter" idx="12"/>
          </p:nvPr>
        </p:nvSpPr>
        <p:spPr/>
        <p:txBody>
          <a:bodyPr/>
          <a:lstStyle/>
          <a:p>
            <a:fld id="{29A6C3A3-5787-104B-86B4-B959F93E31D2}" type="slidenum">
              <a:rPr lang="en-US" smtClean="0"/>
              <a:t>‹#›</a:t>
            </a:fld>
            <a:endParaRPr lang="en-US"/>
          </a:p>
        </p:txBody>
      </p:sp>
    </p:spTree>
    <p:extLst>
      <p:ext uri="{BB962C8B-B14F-4D97-AF65-F5344CB8AC3E}">
        <p14:creationId xmlns:p14="http://schemas.microsoft.com/office/powerpoint/2010/main" val="146261305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C9CE4F-FCA6-6635-E682-22CFF0DF2AE1}"/>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CDF2F5E7-0340-2A28-B7C3-D13E45C76866}"/>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5E831015-17A4-7CCD-E34B-AC75AE2F35D4}"/>
              </a:ext>
            </a:extLst>
          </p:cNvPr>
          <p:cNvSpPr>
            <a:spLocks noGrp="1"/>
          </p:cNvSpPr>
          <p:nvPr>
            <p:ph type="dt" sz="half" idx="10"/>
          </p:nvPr>
        </p:nvSpPr>
        <p:spPr/>
        <p:txBody>
          <a:bodyPr/>
          <a:lstStyle/>
          <a:p>
            <a:fld id="{0C4678D1-9F3A-1442-944A-22B5B65F5854}" type="datetimeFigureOut">
              <a:rPr lang="en-US" smtClean="0"/>
              <a:t>7/31/2025</a:t>
            </a:fld>
            <a:endParaRPr lang="en-US"/>
          </a:p>
        </p:txBody>
      </p:sp>
      <p:sp>
        <p:nvSpPr>
          <p:cNvPr id="5" name="Footer Placeholder 4">
            <a:extLst>
              <a:ext uri="{FF2B5EF4-FFF2-40B4-BE49-F238E27FC236}">
                <a16:creationId xmlns:a16="http://schemas.microsoft.com/office/drawing/2014/main" id="{189876B1-1EE6-E2EB-EDF4-969C9149A1A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B84B318-664C-B9C2-E2BE-3FC169EC7A61}"/>
              </a:ext>
            </a:extLst>
          </p:cNvPr>
          <p:cNvSpPr>
            <a:spLocks noGrp="1"/>
          </p:cNvSpPr>
          <p:nvPr>
            <p:ph type="sldNum" sz="quarter" idx="12"/>
          </p:nvPr>
        </p:nvSpPr>
        <p:spPr/>
        <p:txBody>
          <a:bodyPr/>
          <a:lstStyle/>
          <a:p>
            <a:fld id="{29A6C3A3-5787-104B-86B4-B959F93E31D2}" type="slidenum">
              <a:rPr lang="en-US" smtClean="0"/>
              <a:t>‹#›</a:t>
            </a:fld>
            <a:endParaRPr lang="en-US"/>
          </a:p>
        </p:txBody>
      </p:sp>
    </p:spTree>
    <p:extLst>
      <p:ext uri="{BB962C8B-B14F-4D97-AF65-F5344CB8AC3E}">
        <p14:creationId xmlns:p14="http://schemas.microsoft.com/office/powerpoint/2010/main" val="314992419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F788EE-8C38-88E8-E634-55A71437C73F}"/>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B50FA246-6C2A-FDB6-6D3A-1E76703AC56A}"/>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F19415CF-6E87-2E59-35B2-91BAC31B9C42}"/>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5FE017FF-227E-0600-B78B-74C7C8628059}"/>
              </a:ext>
            </a:extLst>
          </p:cNvPr>
          <p:cNvSpPr>
            <a:spLocks noGrp="1"/>
          </p:cNvSpPr>
          <p:nvPr>
            <p:ph type="dt" sz="half" idx="10"/>
          </p:nvPr>
        </p:nvSpPr>
        <p:spPr/>
        <p:txBody>
          <a:bodyPr/>
          <a:lstStyle/>
          <a:p>
            <a:fld id="{0C4678D1-9F3A-1442-944A-22B5B65F5854}" type="datetimeFigureOut">
              <a:rPr lang="en-US" smtClean="0"/>
              <a:t>7/31/2025</a:t>
            </a:fld>
            <a:endParaRPr lang="en-US"/>
          </a:p>
        </p:txBody>
      </p:sp>
      <p:sp>
        <p:nvSpPr>
          <p:cNvPr id="6" name="Footer Placeholder 5">
            <a:extLst>
              <a:ext uri="{FF2B5EF4-FFF2-40B4-BE49-F238E27FC236}">
                <a16:creationId xmlns:a16="http://schemas.microsoft.com/office/drawing/2014/main" id="{6817577E-52B8-2D51-EF3C-72519AD43467}"/>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0CD33B7E-1BAC-7E43-E42F-E6CAF174A785}"/>
              </a:ext>
            </a:extLst>
          </p:cNvPr>
          <p:cNvSpPr>
            <a:spLocks noGrp="1"/>
          </p:cNvSpPr>
          <p:nvPr>
            <p:ph type="sldNum" sz="quarter" idx="12"/>
          </p:nvPr>
        </p:nvSpPr>
        <p:spPr/>
        <p:txBody>
          <a:bodyPr/>
          <a:lstStyle/>
          <a:p>
            <a:fld id="{29A6C3A3-5787-104B-86B4-B959F93E31D2}" type="slidenum">
              <a:rPr lang="en-US" smtClean="0"/>
              <a:t>‹#›</a:t>
            </a:fld>
            <a:endParaRPr lang="en-US"/>
          </a:p>
        </p:txBody>
      </p:sp>
    </p:spTree>
    <p:extLst>
      <p:ext uri="{BB962C8B-B14F-4D97-AF65-F5344CB8AC3E}">
        <p14:creationId xmlns:p14="http://schemas.microsoft.com/office/powerpoint/2010/main" val="252542218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10428A-429D-CD20-E31C-ED85AD70822D}"/>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3A45C153-712F-65FD-870F-552580C2D18D}"/>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B27ABC2F-3F4E-0A95-4D3F-9D6BEABFD748}"/>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15055474-1E8D-9F28-6362-E5E68F2BF839}"/>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C04868AA-66CA-C726-726D-2BE9F4A6BB23}"/>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DEFEF1BE-4338-4C67-0FBC-2879640DE8F5}"/>
              </a:ext>
            </a:extLst>
          </p:cNvPr>
          <p:cNvSpPr>
            <a:spLocks noGrp="1"/>
          </p:cNvSpPr>
          <p:nvPr>
            <p:ph type="dt" sz="half" idx="10"/>
          </p:nvPr>
        </p:nvSpPr>
        <p:spPr/>
        <p:txBody>
          <a:bodyPr/>
          <a:lstStyle/>
          <a:p>
            <a:fld id="{0C4678D1-9F3A-1442-944A-22B5B65F5854}" type="datetimeFigureOut">
              <a:rPr lang="en-US" smtClean="0"/>
              <a:t>7/31/2025</a:t>
            </a:fld>
            <a:endParaRPr lang="en-US"/>
          </a:p>
        </p:txBody>
      </p:sp>
      <p:sp>
        <p:nvSpPr>
          <p:cNvPr id="8" name="Footer Placeholder 7">
            <a:extLst>
              <a:ext uri="{FF2B5EF4-FFF2-40B4-BE49-F238E27FC236}">
                <a16:creationId xmlns:a16="http://schemas.microsoft.com/office/drawing/2014/main" id="{7E8C7213-2693-C656-6A7C-CF388DAF2765}"/>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4977F50A-2DB3-8194-519F-D7B4E6E83792}"/>
              </a:ext>
            </a:extLst>
          </p:cNvPr>
          <p:cNvSpPr>
            <a:spLocks noGrp="1"/>
          </p:cNvSpPr>
          <p:nvPr>
            <p:ph type="sldNum" sz="quarter" idx="12"/>
          </p:nvPr>
        </p:nvSpPr>
        <p:spPr/>
        <p:txBody>
          <a:bodyPr/>
          <a:lstStyle/>
          <a:p>
            <a:fld id="{29A6C3A3-5787-104B-86B4-B959F93E31D2}" type="slidenum">
              <a:rPr lang="en-US" smtClean="0"/>
              <a:t>‹#›</a:t>
            </a:fld>
            <a:endParaRPr lang="en-US"/>
          </a:p>
        </p:txBody>
      </p:sp>
    </p:spTree>
    <p:extLst>
      <p:ext uri="{BB962C8B-B14F-4D97-AF65-F5344CB8AC3E}">
        <p14:creationId xmlns:p14="http://schemas.microsoft.com/office/powerpoint/2010/main" val="407280779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CD0FCB-273D-D45E-BE21-F05456F91990}"/>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81F922BD-720B-34B9-50A2-008D1C0E5D52}"/>
              </a:ext>
            </a:extLst>
          </p:cNvPr>
          <p:cNvSpPr>
            <a:spLocks noGrp="1"/>
          </p:cNvSpPr>
          <p:nvPr>
            <p:ph type="dt" sz="half" idx="10"/>
          </p:nvPr>
        </p:nvSpPr>
        <p:spPr/>
        <p:txBody>
          <a:bodyPr/>
          <a:lstStyle/>
          <a:p>
            <a:fld id="{0C4678D1-9F3A-1442-944A-22B5B65F5854}" type="datetimeFigureOut">
              <a:rPr lang="en-US" smtClean="0"/>
              <a:t>7/31/2025</a:t>
            </a:fld>
            <a:endParaRPr lang="en-US"/>
          </a:p>
        </p:txBody>
      </p:sp>
      <p:sp>
        <p:nvSpPr>
          <p:cNvPr id="4" name="Footer Placeholder 3">
            <a:extLst>
              <a:ext uri="{FF2B5EF4-FFF2-40B4-BE49-F238E27FC236}">
                <a16:creationId xmlns:a16="http://schemas.microsoft.com/office/drawing/2014/main" id="{3477FA78-7A09-D1D5-A40B-0768EDED966E}"/>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354A7DF8-7669-CCBF-C532-E8FDAF67A401}"/>
              </a:ext>
            </a:extLst>
          </p:cNvPr>
          <p:cNvSpPr>
            <a:spLocks noGrp="1"/>
          </p:cNvSpPr>
          <p:nvPr>
            <p:ph type="sldNum" sz="quarter" idx="12"/>
          </p:nvPr>
        </p:nvSpPr>
        <p:spPr/>
        <p:txBody>
          <a:bodyPr/>
          <a:lstStyle/>
          <a:p>
            <a:fld id="{29A6C3A3-5787-104B-86B4-B959F93E31D2}" type="slidenum">
              <a:rPr lang="en-US" smtClean="0"/>
              <a:t>‹#›</a:t>
            </a:fld>
            <a:endParaRPr lang="en-US"/>
          </a:p>
        </p:txBody>
      </p:sp>
    </p:spTree>
    <p:extLst>
      <p:ext uri="{BB962C8B-B14F-4D97-AF65-F5344CB8AC3E}">
        <p14:creationId xmlns:p14="http://schemas.microsoft.com/office/powerpoint/2010/main" val="396989509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FEB18BC6-1759-CFBD-C681-7FA41B643E75}"/>
              </a:ext>
            </a:extLst>
          </p:cNvPr>
          <p:cNvSpPr>
            <a:spLocks noGrp="1"/>
          </p:cNvSpPr>
          <p:nvPr>
            <p:ph type="dt" sz="half" idx="10"/>
          </p:nvPr>
        </p:nvSpPr>
        <p:spPr/>
        <p:txBody>
          <a:bodyPr/>
          <a:lstStyle/>
          <a:p>
            <a:fld id="{0C4678D1-9F3A-1442-944A-22B5B65F5854}" type="datetimeFigureOut">
              <a:rPr lang="en-US" smtClean="0"/>
              <a:t>7/31/2025</a:t>
            </a:fld>
            <a:endParaRPr lang="en-US"/>
          </a:p>
        </p:txBody>
      </p:sp>
      <p:sp>
        <p:nvSpPr>
          <p:cNvPr id="3" name="Footer Placeholder 2">
            <a:extLst>
              <a:ext uri="{FF2B5EF4-FFF2-40B4-BE49-F238E27FC236}">
                <a16:creationId xmlns:a16="http://schemas.microsoft.com/office/drawing/2014/main" id="{D95CA141-E43B-CA53-712A-5F8C69F113DA}"/>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7B11CB78-E21A-FF8E-E2C2-398E76DF1292}"/>
              </a:ext>
            </a:extLst>
          </p:cNvPr>
          <p:cNvSpPr>
            <a:spLocks noGrp="1"/>
          </p:cNvSpPr>
          <p:nvPr>
            <p:ph type="sldNum" sz="quarter" idx="12"/>
          </p:nvPr>
        </p:nvSpPr>
        <p:spPr/>
        <p:txBody>
          <a:bodyPr/>
          <a:lstStyle/>
          <a:p>
            <a:fld id="{29A6C3A3-5787-104B-86B4-B959F93E31D2}" type="slidenum">
              <a:rPr lang="en-US" smtClean="0"/>
              <a:t>‹#›</a:t>
            </a:fld>
            <a:endParaRPr lang="en-US"/>
          </a:p>
        </p:txBody>
      </p:sp>
    </p:spTree>
    <p:extLst>
      <p:ext uri="{BB962C8B-B14F-4D97-AF65-F5344CB8AC3E}">
        <p14:creationId xmlns:p14="http://schemas.microsoft.com/office/powerpoint/2010/main" val="380051249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553A47-AD43-DFF1-8C03-9DBA5035E4FA}"/>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8603D4B1-D89B-A346-1837-E9C7CA3D42DC}"/>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28E0F97F-8E6A-81C0-02F9-0C9507DCFF2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11C21537-6C6E-7F86-F5E1-C20B9F789163}"/>
              </a:ext>
            </a:extLst>
          </p:cNvPr>
          <p:cNvSpPr>
            <a:spLocks noGrp="1"/>
          </p:cNvSpPr>
          <p:nvPr>
            <p:ph type="dt" sz="half" idx="10"/>
          </p:nvPr>
        </p:nvSpPr>
        <p:spPr/>
        <p:txBody>
          <a:bodyPr/>
          <a:lstStyle/>
          <a:p>
            <a:fld id="{0C4678D1-9F3A-1442-944A-22B5B65F5854}" type="datetimeFigureOut">
              <a:rPr lang="en-US" smtClean="0"/>
              <a:t>7/31/2025</a:t>
            </a:fld>
            <a:endParaRPr lang="en-US"/>
          </a:p>
        </p:txBody>
      </p:sp>
      <p:sp>
        <p:nvSpPr>
          <p:cNvPr id="6" name="Footer Placeholder 5">
            <a:extLst>
              <a:ext uri="{FF2B5EF4-FFF2-40B4-BE49-F238E27FC236}">
                <a16:creationId xmlns:a16="http://schemas.microsoft.com/office/drawing/2014/main" id="{C0B5F7B3-F99D-F4B9-8F3A-73D212257047}"/>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92CCD9C7-3744-1C56-D920-3062B74D8F61}"/>
              </a:ext>
            </a:extLst>
          </p:cNvPr>
          <p:cNvSpPr>
            <a:spLocks noGrp="1"/>
          </p:cNvSpPr>
          <p:nvPr>
            <p:ph type="sldNum" sz="quarter" idx="12"/>
          </p:nvPr>
        </p:nvSpPr>
        <p:spPr/>
        <p:txBody>
          <a:bodyPr/>
          <a:lstStyle/>
          <a:p>
            <a:fld id="{29A6C3A3-5787-104B-86B4-B959F93E31D2}" type="slidenum">
              <a:rPr lang="en-US" smtClean="0"/>
              <a:t>‹#›</a:t>
            </a:fld>
            <a:endParaRPr lang="en-US"/>
          </a:p>
        </p:txBody>
      </p:sp>
    </p:spTree>
    <p:extLst>
      <p:ext uri="{BB962C8B-B14F-4D97-AF65-F5344CB8AC3E}">
        <p14:creationId xmlns:p14="http://schemas.microsoft.com/office/powerpoint/2010/main" val="86702230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7B9442-199F-1D1F-958C-635CAE6AA5C5}"/>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C36E3E7F-16E9-C796-03A5-35326BA7A974}"/>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131AA86D-ED7C-5ABC-D38B-2B9D6994D73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3402FCC9-7B82-0176-8215-5400C46BB883}"/>
              </a:ext>
            </a:extLst>
          </p:cNvPr>
          <p:cNvSpPr>
            <a:spLocks noGrp="1"/>
          </p:cNvSpPr>
          <p:nvPr>
            <p:ph type="dt" sz="half" idx="10"/>
          </p:nvPr>
        </p:nvSpPr>
        <p:spPr/>
        <p:txBody>
          <a:bodyPr/>
          <a:lstStyle/>
          <a:p>
            <a:fld id="{0C4678D1-9F3A-1442-944A-22B5B65F5854}" type="datetimeFigureOut">
              <a:rPr lang="en-US" smtClean="0"/>
              <a:t>7/31/2025</a:t>
            </a:fld>
            <a:endParaRPr lang="en-US"/>
          </a:p>
        </p:txBody>
      </p:sp>
      <p:sp>
        <p:nvSpPr>
          <p:cNvPr id="6" name="Footer Placeholder 5">
            <a:extLst>
              <a:ext uri="{FF2B5EF4-FFF2-40B4-BE49-F238E27FC236}">
                <a16:creationId xmlns:a16="http://schemas.microsoft.com/office/drawing/2014/main" id="{88C6CCE8-122F-D71B-2D4D-063DC3FA8BED}"/>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141574A-20E8-7A4A-A07E-3919F7D6807A}"/>
              </a:ext>
            </a:extLst>
          </p:cNvPr>
          <p:cNvSpPr>
            <a:spLocks noGrp="1"/>
          </p:cNvSpPr>
          <p:nvPr>
            <p:ph type="sldNum" sz="quarter" idx="12"/>
          </p:nvPr>
        </p:nvSpPr>
        <p:spPr/>
        <p:txBody>
          <a:bodyPr/>
          <a:lstStyle/>
          <a:p>
            <a:fld id="{29A6C3A3-5787-104B-86B4-B959F93E31D2}" type="slidenum">
              <a:rPr lang="en-US" smtClean="0"/>
              <a:t>‹#›</a:t>
            </a:fld>
            <a:endParaRPr lang="en-US"/>
          </a:p>
        </p:txBody>
      </p:sp>
    </p:spTree>
    <p:extLst>
      <p:ext uri="{BB962C8B-B14F-4D97-AF65-F5344CB8AC3E}">
        <p14:creationId xmlns:p14="http://schemas.microsoft.com/office/powerpoint/2010/main" val="134992016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76F32DA-8DC5-B8BD-71F3-7AFBDEEE23DC}"/>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2C8032EC-256B-450B-F2AE-B6F5BC3E7007}"/>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0F84493-D4DA-8ED9-D3B3-7028264B3C0E}"/>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0C4678D1-9F3A-1442-944A-22B5B65F5854}" type="datetimeFigureOut">
              <a:rPr lang="en-US" smtClean="0"/>
              <a:t>7/31/2025</a:t>
            </a:fld>
            <a:endParaRPr lang="en-US"/>
          </a:p>
        </p:txBody>
      </p:sp>
      <p:sp>
        <p:nvSpPr>
          <p:cNvPr id="5" name="Footer Placeholder 4">
            <a:extLst>
              <a:ext uri="{FF2B5EF4-FFF2-40B4-BE49-F238E27FC236}">
                <a16:creationId xmlns:a16="http://schemas.microsoft.com/office/drawing/2014/main" id="{833F4035-17AB-0969-4A51-208993F874DD}"/>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8C67F757-7CCF-1054-B705-D65ABE0A33A1}"/>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29A6C3A3-5787-104B-86B4-B959F93E31D2}" type="slidenum">
              <a:rPr lang="en-US" smtClean="0"/>
              <a:t>‹#›</a:t>
            </a:fld>
            <a:endParaRPr lang="en-US"/>
          </a:p>
        </p:txBody>
      </p:sp>
    </p:spTree>
    <p:extLst>
      <p:ext uri="{BB962C8B-B14F-4D97-AF65-F5344CB8AC3E}">
        <p14:creationId xmlns:p14="http://schemas.microsoft.com/office/powerpoint/2010/main" val="230003026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9.m4a"/><Relationship Id="rId1" Type="http://schemas.openxmlformats.org/officeDocument/2006/relationships/audio" Target="NULL" TargetMode="External"/><Relationship Id="rId4" Type="http://schemas.openxmlformats.org/officeDocument/2006/relationships/image" Target="../media/image2.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5.m4a"/><Relationship Id="rId1" Type="http://schemas.openxmlformats.org/officeDocument/2006/relationships/audio" Target="NULL" TargetMode="External"/><Relationship Id="rId4" Type="http://schemas.openxmlformats.org/officeDocument/2006/relationships/image" Target="../media/image2.pn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9.m4a"/><Relationship Id="rId1" Type="http://schemas.openxmlformats.org/officeDocument/2006/relationships/audio" Target="NULL" TargetMode="External"/><Relationship Id="rId4" Type="http://schemas.openxmlformats.org/officeDocument/2006/relationships/image" Target="../media/image2.pn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7.m4a"/><Relationship Id="rId1" Type="http://schemas.openxmlformats.org/officeDocument/2006/relationships/audio" Target="NULL" TargetMode="External"/><Relationship Id="rId4" Type="http://schemas.openxmlformats.org/officeDocument/2006/relationships/image" Target="../media/image2.pn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7.m4a"/><Relationship Id="rId1" Type="http://schemas.openxmlformats.org/officeDocument/2006/relationships/audio" Target="NULL" TargetMode="External"/><Relationship Id="rId4" Type="http://schemas.openxmlformats.org/officeDocument/2006/relationships/image" Target="../media/image2.pn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9.m4a"/><Relationship Id="rId1" Type="http://schemas.openxmlformats.org/officeDocument/2006/relationships/audio" Target="NULL" TargetMode="External"/><Relationship Id="rId4" Type="http://schemas.openxmlformats.org/officeDocument/2006/relationships/image" Target="../media/image2.pn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5.m4a"/><Relationship Id="rId1" Type="http://schemas.openxmlformats.org/officeDocument/2006/relationships/audio" Target="NULL" TargetMode="External"/><Relationship Id="rId4" Type="http://schemas.openxmlformats.org/officeDocument/2006/relationships/image" Target="../media/image2.pn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9.m4a"/><Relationship Id="rId1" Type="http://schemas.openxmlformats.org/officeDocument/2006/relationships/audio" Target="NULL" TargetMode="External"/><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m4a"/><Relationship Id="rId1" Type="http://schemas.microsoft.com/office/2007/relationships/media" Target="../media/media1.m4a"/><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7.m4a"/><Relationship Id="rId1" Type="http://schemas.openxmlformats.org/officeDocument/2006/relationships/audio" Target="NULL" TargetMode="External"/><Relationship Id="rId4" Type="http://schemas.openxmlformats.org/officeDocument/2006/relationships/image" Target="../media/image2.png"/></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5.m4a"/><Relationship Id="rId1" Type="http://schemas.openxmlformats.org/officeDocument/2006/relationships/audio" Target="NULL" TargetMode="External"/><Relationship Id="rId4" Type="http://schemas.openxmlformats.org/officeDocument/2006/relationships/image" Target="../media/image2.png"/></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5.m4a"/><Relationship Id="rId1" Type="http://schemas.openxmlformats.org/officeDocument/2006/relationships/audio" Target="NULL" TargetMode="External"/><Relationship Id="rId4" Type="http://schemas.openxmlformats.org/officeDocument/2006/relationships/image" Target="../media/image2.png"/></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7.m4a"/><Relationship Id="rId1" Type="http://schemas.openxmlformats.org/officeDocument/2006/relationships/audio" Target="NULL" TargetMode="External"/><Relationship Id="rId4" Type="http://schemas.openxmlformats.org/officeDocument/2006/relationships/image" Target="../media/image2.png"/></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5.m4a"/><Relationship Id="rId1" Type="http://schemas.openxmlformats.org/officeDocument/2006/relationships/audio" Target="NULL" TargetMode="External"/><Relationship Id="rId4" Type="http://schemas.openxmlformats.org/officeDocument/2006/relationships/image" Target="../media/image2.png"/></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5.m4a"/><Relationship Id="rId1" Type="http://schemas.openxmlformats.org/officeDocument/2006/relationships/audio" Target="NULL" TargetMode="External"/><Relationship Id="rId4" Type="http://schemas.openxmlformats.org/officeDocument/2006/relationships/image" Target="../media/image2.png"/></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9.m4a"/><Relationship Id="rId1" Type="http://schemas.openxmlformats.org/officeDocument/2006/relationships/audio" Target="NULL" TargetMode="External"/><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2.m4a"/><Relationship Id="rId1" Type="http://schemas.openxmlformats.org/officeDocument/2006/relationships/audio" Target="NULL" TargetMode="External"/><Relationship Id="rId4" Type="http://schemas.openxmlformats.org/officeDocument/2006/relationships/image" Target="../media/image2.png"/></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7.m4a"/><Relationship Id="rId1" Type="http://schemas.openxmlformats.org/officeDocument/2006/relationships/audio" Target="NULL" TargetMode="External"/><Relationship Id="rId4" Type="http://schemas.openxmlformats.org/officeDocument/2006/relationships/image" Target="../media/image2.png"/></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0.m4a"/><Relationship Id="rId1" Type="http://schemas.microsoft.com/office/2007/relationships/media" Target="../media/media10.m4a"/><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4.m4a"/><Relationship Id="rId1" Type="http://schemas.openxmlformats.org/officeDocument/2006/relationships/audio" Target="NULL" TargetMode="External"/><Relationship Id="rId4" Type="http://schemas.openxmlformats.org/officeDocument/2006/relationships/image" Target="../media/image2.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5.m4a"/><Relationship Id="rId1" Type="http://schemas.openxmlformats.org/officeDocument/2006/relationships/audio" Target="NULL" TargetMode="External"/><Relationship Id="rId4" Type="http://schemas.openxmlformats.org/officeDocument/2006/relationships/image" Target="../media/image2.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6.m4a"/><Relationship Id="rId1" Type="http://schemas.openxmlformats.org/officeDocument/2006/relationships/audio" Target="NULL" TargetMode="External"/><Relationship Id="rId4" Type="http://schemas.openxmlformats.org/officeDocument/2006/relationships/image" Target="../media/image2.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7.m4a"/><Relationship Id="rId1" Type="http://schemas.openxmlformats.org/officeDocument/2006/relationships/audio" Target="NULL" TargetMode="External"/><Relationship Id="rId4" Type="http://schemas.openxmlformats.org/officeDocument/2006/relationships/image" Target="../media/image2.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8.m4a"/><Relationship Id="rId1" Type="http://schemas.openxmlformats.org/officeDocument/2006/relationships/audio" Target="NULL" TargetMode="External"/><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11E6F9-48A4-0F48-121D-CA789C12D048}"/>
              </a:ext>
            </a:extLst>
          </p:cNvPr>
          <p:cNvSpPr>
            <a:spLocks noGrp="1"/>
          </p:cNvSpPr>
          <p:nvPr>
            <p:ph type="ctrTitle"/>
          </p:nvPr>
        </p:nvSpPr>
        <p:spPr>
          <a:xfrm>
            <a:off x="1603899" y="3181982"/>
            <a:ext cx="9144000" cy="2387600"/>
          </a:xfrm>
        </p:spPr>
        <p:txBody>
          <a:bodyPr>
            <a:normAutofit fontScale="90000"/>
          </a:bodyPr>
          <a:lstStyle/>
          <a:p>
            <a:r>
              <a:rPr lang="en-US" dirty="0"/>
              <a:t>Addition to 18</a:t>
            </a:r>
            <a:br>
              <a:rPr lang="en-US" dirty="0"/>
            </a:br>
            <a:br>
              <a:rPr lang="en-US" dirty="0"/>
            </a:br>
            <a:r>
              <a:rPr lang="en-US" dirty="0"/>
              <a:t>Lesson 24</a:t>
            </a:r>
          </a:p>
        </p:txBody>
      </p:sp>
      <p:pic>
        <p:nvPicPr>
          <p:cNvPr id="4" name="Picture 3">
            <a:extLst>
              <a:ext uri="{FF2B5EF4-FFF2-40B4-BE49-F238E27FC236}">
                <a16:creationId xmlns:a16="http://schemas.microsoft.com/office/drawing/2014/main" id="{5E43EB96-1EA1-4A1E-9C9A-92583C5F9E90}"/>
              </a:ext>
            </a:extLst>
          </p:cNvPr>
          <p:cNvPicPr>
            <a:picLocks noChangeAspect="1"/>
          </p:cNvPicPr>
          <p:nvPr/>
        </p:nvPicPr>
        <p:blipFill>
          <a:blip r:embed="rId2"/>
          <a:stretch>
            <a:fillRect/>
          </a:stretch>
        </p:blipFill>
        <p:spPr>
          <a:xfrm>
            <a:off x="834400" y="1480928"/>
            <a:ext cx="11021293" cy="1004820"/>
          </a:xfrm>
          <a:prstGeom prst="rect">
            <a:avLst/>
          </a:prstGeom>
        </p:spPr>
      </p:pic>
    </p:spTree>
    <p:extLst>
      <p:ext uri="{BB962C8B-B14F-4D97-AF65-F5344CB8AC3E}">
        <p14:creationId xmlns:p14="http://schemas.microsoft.com/office/powerpoint/2010/main" val="1152498174"/>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16A8536-0862-E97F-57E1-2FF067C26BD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BE8F7C5-9333-9948-58C0-EAE5424F3631}"/>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7</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+ 9</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126ED2F7-22C4-46EC-4FE7-91E1DB6AF5CD}"/>
              </a:ext>
            </a:extLst>
          </p:cNvPr>
          <p:cNvSpPr txBox="1"/>
          <p:nvPr/>
        </p:nvSpPr>
        <p:spPr>
          <a:xfrm>
            <a:off x="5125934"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16</a:t>
            </a:r>
          </a:p>
        </p:txBody>
      </p:sp>
      <p:pic>
        <p:nvPicPr>
          <p:cNvPr id="13" name="Audio 12">
            <a:extLst>
              <a:ext uri="{FF2B5EF4-FFF2-40B4-BE49-F238E27FC236}">
                <a16:creationId xmlns:a16="http://schemas.microsoft.com/office/drawing/2014/main" id="{6CABA7A5-6DF0-576F-C95F-F88EB766F035}"/>
              </a:ext>
            </a:extLst>
          </p:cNvPr>
          <p:cNvPicPr>
            <a:picLocks noChangeAspect="1"/>
          </p:cNvPicPr>
          <p:nvPr>
            <a:audioFile r:link="rId1"/>
            <p:extLst>
              <p:ext uri="{DAA4B4D4-6D71-4841-9C94-3DE7FCFB9230}">
                <p14:media xmlns:p14="http://schemas.microsoft.com/office/powerpoint/2010/main" r:embed="rId2">
                  <p14:trim st="178.7804" end="63.2807"/>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272353519"/>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D2C5973-029F-25D6-E5E7-A992FA9A4D6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E641E7A-5B52-FCE3-93C9-14555195C68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9</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+ 5</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74035F54-C178-BD9B-A85B-F40E4DD03134}"/>
              </a:ext>
            </a:extLst>
          </p:cNvPr>
          <p:cNvSpPr txBox="1"/>
          <p:nvPr/>
        </p:nvSpPr>
        <p:spPr>
          <a:xfrm>
            <a:off x="5125934"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14</a:t>
            </a:r>
          </a:p>
        </p:txBody>
      </p:sp>
      <p:pic>
        <p:nvPicPr>
          <p:cNvPr id="13" name="Audio 12">
            <a:extLst>
              <a:ext uri="{FF2B5EF4-FFF2-40B4-BE49-F238E27FC236}">
                <a16:creationId xmlns:a16="http://schemas.microsoft.com/office/drawing/2014/main" id="{C58B9823-DB85-DB31-5494-C229D8A49B2E}"/>
              </a:ext>
            </a:extLst>
          </p:cNvPr>
          <p:cNvPicPr>
            <a:picLocks noChangeAspect="1"/>
          </p:cNvPicPr>
          <p:nvPr>
            <a:audioFile r:link="rId1"/>
            <p:extLst>
              <p:ext uri="{DAA4B4D4-6D71-4841-9C94-3DE7FCFB9230}">
                <p14:media xmlns:p14="http://schemas.microsoft.com/office/powerpoint/2010/main" r:embed="rId2">
                  <p14:trim end="156.8619"/>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167224401"/>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1856589-DB1A-200F-858C-310D43BF1AE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35BA845-EA93-7962-3513-20801BA5C82B}"/>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7</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+ 9</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DD172557-B2DB-75CF-E60E-A6BF8D8AECFC}"/>
              </a:ext>
            </a:extLst>
          </p:cNvPr>
          <p:cNvSpPr txBox="1"/>
          <p:nvPr/>
        </p:nvSpPr>
        <p:spPr>
          <a:xfrm>
            <a:off x="5125934"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16</a:t>
            </a:r>
          </a:p>
        </p:txBody>
      </p:sp>
      <p:pic>
        <p:nvPicPr>
          <p:cNvPr id="13" name="Audio 12">
            <a:extLst>
              <a:ext uri="{FF2B5EF4-FFF2-40B4-BE49-F238E27FC236}">
                <a16:creationId xmlns:a16="http://schemas.microsoft.com/office/drawing/2014/main" id="{C17E4D7C-2553-67AB-983F-542FDDDC879D}"/>
              </a:ext>
            </a:extLst>
          </p:cNvPr>
          <p:cNvPicPr>
            <a:picLocks noChangeAspect="1"/>
          </p:cNvPicPr>
          <p:nvPr>
            <a:audioFile r:link="rId1"/>
            <p:extLst>
              <p:ext uri="{DAA4B4D4-6D71-4841-9C94-3DE7FCFB9230}">
                <p14:media xmlns:p14="http://schemas.microsoft.com/office/powerpoint/2010/main" r:embed="rId2">
                  <p14:trim st="178.7804" end="63.2807"/>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440618788"/>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43EBA55-B89C-1569-07A4-042E2A0380F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3BCAD8A-1CA8-83B5-3CBC-8D51C955395B}"/>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BD23C6B0-9903-0250-C979-3CFDE84D9DD6}"/>
              </a:ext>
            </a:extLst>
          </p:cNvPr>
          <p:cNvSpPr txBox="1"/>
          <p:nvPr/>
        </p:nvSpPr>
        <p:spPr>
          <a:xfrm>
            <a:off x="5125934"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12</a:t>
            </a:r>
          </a:p>
        </p:txBody>
      </p:sp>
      <p:pic>
        <p:nvPicPr>
          <p:cNvPr id="13" name="Audio 12">
            <a:extLst>
              <a:ext uri="{FF2B5EF4-FFF2-40B4-BE49-F238E27FC236}">
                <a16:creationId xmlns:a16="http://schemas.microsoft.com/office/drawing/2014/main" id="{0FDA508B-2019-497C-7D7E-975F91AA94C2}"/>
              </a:ext>
            </a:extLst>
          </p:cNvPr>
          <p:cNvPicPr>
            <a:picLocks noChangeAspect="1"/>
          </p:cNvPicPr>
          <p:nvPr>
            <a:audioFile r:link="rId1"/>
            <p:extLst>
              <p:ext uri="{DAA4B4D4-6D71-4841-9C94-3DE7FCFB9230}">
                <p14:media xmlns:p14="http://schemas.microsoft.com/office/powerpoint/2010/main" r:embed="rId2">
                  <p14:trim end="254.4637"/>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168005480"/>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A5BE227-B61B-A123-E92F-F08E724C850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08B7A11-A9B7-15B4-16DC-F954A06A7A1C}"/>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CE05ED10-7058-28A6-41A5-7C05E896FA74}"/>
              </a:ext>
            </a:extLst>
          </p:cNvPr>
          <p:cNvSpPr txBox="1"/>
          <p:nvPr/>
        </p:nvSpPr>
        <p:spPr>
          <a:xfrm>
            <a:off x="6011847" y="4083209"/>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9</a:t>
            </a:r>
          </a:p>
        </p:txBody>
      </p:sp>
      <p:pic>
        <p:nvPicPr>
          <p:cNvPr id="13" name="Audio 12">
            <a:extLst>
              <a:ext uri="{FF2B5EF4-FFF2-40B4-BE49-F238E27FC236}">
                <a16:creationId xmlns:a16="http://schemas.microsoft.com/office/drawing/2014/main" id="{06723C35-870B-05DA-7445-E2D0DEC33BB5}"/>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63748392"/>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34F5FA0-D3EF-612A-BC71-05FF683F9B9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3136F0D-E97B-A904-75FA-D1103410389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30E03866-00BB-11EF-7CC8-E5C033558146}"/>
              </a:ext>
            </a:extLst>
          </p:cNvPr>
          <p:cNvSpPr txBox="1"/>
          <p:nvPr/>
        </p:nvSpPr>
        <p:spPr>
          <a:xfrm>
            <a:off x="5125934"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12</a:t>
            </a:r>
          </a:p>
        </p:txBody>
      </p:sp>
      <p:pic>
        <p:nvPicPr>
          <p:cNvPr id="13" name="Audio 12">
            <a:extLst>
              <a:ext uri="{FF2B5EF4-FFF2-40B4-BE49-F238E27FC236}">
                <a16:creationId xmlns:a16="http://schemas.microsoft.com/office/drawing/2014/main" id="{41ED38AD-4F65-7925-4068-61F4BAC70506}"/>
              </a:ext>
            </a:extLst>
          </p:cNvPr>
          <p:cNvPicPr>
            <a:picLocks noChangeAspect="1"/>
          </p:cNvPicPr>
          <p:nvPr>
            <a:audioFile r:link="rId1"/>
            <p:extLst>
              <p:ext uri="{DAA4B4D4-6D71-4841-9C94-3DE7FCFB9230}">
                <p14:media xmlns:p14="http://schemas.microsoft.com/office/powerpoint/2010/main" r:embed="rId2">
                  <p14:trim end="254.4637"/>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756625961"/>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6D36710-8734-8B3A-6353-E5699D3BC14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6E5CEC6-B1EC-561B-816B-C1A8EE202930}"/>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3FE3AEF6-AEA2-ED42-EC50-279CF2004704}"/>
              </a:ext>
            </a:extLst>
          </p:cNvPr>
          <p:cNvSpPr txBox="1"/>
          <p:nvPr/>
        </p:nvSpPr>
        <p:spPr>
          <a:xfrm>
            <a:off x="6011847" y="4083209"/>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9</a:t>
            </a:r>
          </a:p>
        </p:txBody>
      </p:sp>
      <p:pic>
        <p:nvPicPr>
          <p:cNvPr id="13" name="Audio 12">
            <a:extLst>
              <a:ext uri="{FF2B5EF4-FFF2-40B4-BE49-F238E27FC236}">
                <a16:creationId xmlns:a16="http://schemas.microsoft.com/office/drawing/2014/main" id="{3F5BF1C3-F936-FDD0-A266-A95CEDB16548}"/>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9726824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22D880D-BDAC-D6C8-D51E-535A2E328FC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8389362-B0EE-DFC8-EB4B-37B15389DAD0}"/>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7</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+ 9</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EFA24C45-94B8-F512-971A-70FF65C2D14F}"/>
              </a:ext>
            </a:extLst>
          </p:cNvPr>
          <p:cNvSpPr txBox="1"/>
          <p:nvPr/>
        </p:nvSpPr>
        <p:spPr>
          <a:xfrm>
            <a:off x="5125934"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16</a:t>
            </a:r>
          </a:p>
        </p:txBody>
      </p:sp>
      <p:pic>
        <p:nvPicPr>
          <p:cNvPr id="13" name="Audio 12">
            <a:extLst>
              <a:ext uri="{FF2B5EF4-FFF2-40B4-BE49-F238E27FC236}">
                <a16:creationId xmlns:a16="http://schemas.microsoft.com/office/drawing/2014/main" id="{426ED613-F403-AFF8-B99E-EB0AEE398877}"/>
              </a:ext>
            </a:extLst>
          </p:cNvPr>
          <p:cNvPicPr>
            <a:picLocks noChangeAspect="1"/>
          </p:cNvPicPr>
          <p:nvPr>
            <a:audioFile r:link="rId1"/>
            <p:extLst>
              <p:ext uri="{DAA4B4D4-6D71-4841-9C94-3DE7FCFB9230}">
                <p14:media xmlns:p14="http://schemas.microsoft.com/office/powerpoint/2010/main" r:embed="rId2">
                  <p14:trim st="178.7804" end="63.2807"/>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89068631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7B02A68-8954-14E2-1D32-3998808E8BE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9A631B3-322B-6536-B14A-DD8CB80E84B2}"/>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9</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+ 5</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D70044A8-D32E-8029-81F9-E919D64A2D8A}"/>
              </a:ext>
            </a:extLst>
          </p:cNvPr>
          <p:cNvSpPr txBox="1"/>
          <p:nvPr/>
        </p:nvSpPr>
        <p:spPr>
          <a:xfrm>
            <a:off x="5125934"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14</a:t>
            </a:r>
          </a:p>
        </p:txBody>
      </p:sp>
      <p:pic>
        <p:nvPicPr>
          <p:cNvPr id="13" name="Audio 12">
            <a:extLst>
              <a:ext uri="{FF2B5EF4-FFF2-40B4-BE49-F238E27FC236}">
                <a16:creationId xmlns:a16="http://schemas.microsoft.com/office/drawing/2014/main" id="{D2F2D2B2-036C-2B0A-EA73-60FF05672E95}"/>
              </a:ext>
            </a:extLst>
          </p:cNvPr>
          <p:cNvPicPr>
            <a:picLocks noChangeAspect="1"/>
          </p:cNvPicPr>
          <p:nvPr>
            <a:audioFile r:link="rId1"/>
            <p:extLst>
              <p:ext uri="{DAA4B4D4-6D71-4841-9C94-3DE7FCFB9230}">
                <p14:media xmlns:p14="http://schemas.microsoft.com/office/powerpoint/2010/main" r:embed="rId2">
                  <p14:trim end="156.8619"/>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538885862"/>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DB3B600-CC99-0D97-6F0E-F7353374E60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64070EB-1FE2-AAF5-EA7B-A55388D2AEF0}"/>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7</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+ 9</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698C4930-B24F-8543-A803-4BC215326B3C}"/>
              </a:ext>
            </a:extLst>
          </p:cNvPr>
          <p:cNvSpPr txBox="1"/>
          <p:nvPr/>
        </p:nvSpPr>
        <p:spPr>
          <a:xfrm>
            <a:off x="5125934"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16</a:t>
            </a:r>
          </a:p>
        </p:txBody>
      </p:sp>
      <p:pic>
        <p:nvPicPr>
          <p:cNvPr id="13" name="Audio 12">
            <a:extLst>
              <a:ext uri="{FF2B5EF4-FFF2-40B4-BE49-F238E27FC236}">
                <a16:creationId xmlns:a16="http://schemas.microsoft.com/office/drawing/2014/main" id="{9215368D-D12C-4681-A2D7-96946C813B2E}"/>
              </a:ext>
            </a:extLst>
          </p:cNvPr>
          <p:cNvPicPr>
            <a:picLocks noChangeAspect="1"/>
          </p:cNvPicPr>
          <p:nvPr>
            <a:audioFile r:link="rId1"/>
            <p:extLst>
              <p:ext uri="{DAA4B4D4-6D71-4841-9C94-3DE7FCFB9230}">
                <p14:media xmlns:p14="http://schemas.microsoft.com/office/powerpoint/2010/main" r:embed="rId2">
                  <p14:trim st="178.7804" end="63.2807"/>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192633981"/>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2C20D6E-FA57-529D-1DC8-ADE872B24B13}"/>
              </a:ext>
            </a:extLst>
          </p:cNvPr>
          <p:cNvSpPr txBox="1"/>
          <p:nvPr/>
        </p:nvSpPr>
        <p:spPr>
          <a:xfrm>
            <a:off x="1094678" y="1366897"/>
            <a:ext cx="10002644" cy="2554545"/>
          </a:xfrm>
          <a:prstGeom prst="rect">
            <a:avLst/>
          </a:prstGeom>
          <a:noFill/>
        </p:spPr>
        <p:txBody>
          <a:bodyPr wrap="square" rtlCol="0">
            <a:spAutoFit/>
          </a:bodyPr>
          <a:lstStyle/>
          <a:p>
            <a:pPr algn="ctr"/>
            <a:endParaRPr lang="en-US" sz="3200" b="0" i="0" u="none" strike="noStrike" dirty="0">
              <a:solidFill>
                <a:srgbClr val="212121"/>
              </a:solidFill>
              <a:effectLst/>
              <a:latin typeface="Calibri" panose="020F0502020204030204" pitchFamily="34" charset="0"/>
            </a:endParaRPr>
          </a:p>
          <a:p>
            <a:pPr algn="ctr"/>
            <a:r>
              <a:rPr lang="en-US" sz="3200" b="0" i="0" u="none" strike="noStrike" dirty="0">
                <a:solidFill>
                  <a:srgbClr val="212121"/>
                </a:solidFill>
                <a:effectLst/>
                <a:latin typeface="Calibri" panose="020F0502020204030204" pitchFamily="34" charset="0"/>
              </a:rPr>
              <a:t> Math problems and answers will </a:t>
            </a:r>
            <a:r>
              <a:rPr lang="en-US" sz="3200" dirty="0">
                <a:solidFill>
                  <a:srgbClr val="212121"/>
                </a:solidFill>
                <a:latin typeface="Calibri" panose="020F0502020204030204" pitchFamily="34" charset="0"/>
              </a:rPr>
              <a:t>be presented by </a:t>
            </a:r>
            <a:r>
              <a:rPr lang="en-US" sz="3200" b="0" i="0" u="none" strike="noStrike" dirty="0">
                <a:solidFill>
                  <a:srgbClr val="212121"/>
                </a:solidFill>
                <a:effectLst/>
                <a:latin typeface="Calibri" panose="020F0502020204030204" pitchFamily="34" charset="0"/>
              </a:rPr>
              <a:t>the smartboard. It is your job to beat the smartboard and write down the answer before it is given. Let’s get started. Ready. Begin.</a:t>
            </a:r>
            <a:endParaRPr lang="en-US" sz="3200" dirty="0"/>
          </a:p>
        </p:txBody>
      </p:sp>
      <p:pic>
        <p:nvPicPr>
          <p:cNvPr id="9" name="Audio 8">
            <a:extLst>
              <a:ext uri="{FF2B5EF4-FFF2-40B4-BE49-F238E27FC236}">
                <a16:creationId xmlns:a16="http://schemas.microsoft.com/office/drawing/2014/main" id="{9A0A7FB4-3A5D-ACC2-CD88-A67A37B1FEF3}"/>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027169660"/>
      </p:ext>
    </p:extLst>
  </p:cSld>
  <p:clrMapOvr>
    <a:masterClrMapping/>
  </p:clrMapOvr>
  <mc:AlternateContent xmlns:mc="http://schemas.openxmlformats.org/markup-compatibility/2006" xmlns:p14="http://schemas.microsoft.com/office/powerpoint/2010/main">
    <mc:Choice Requires="p14">
      <p:transition p14:dur="0" advClick="0" advTm="11317"/>
    </mc:Choice>
    <mc:Fallback xmlns="">
      <p:transition advClick="0" advTm="1131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9"/>
                </p:tgtEl>
              </p:cMediaNode>
            </p:audio>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78460BD-2FDC-51B8-C877-AA1E5B1B1D6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E271627-BDEA-E2C8-CDA1-8E98D2EE582A}"/>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6078B7C1-6B8A-FACC-36B2-6D3B165974B8}"/>
              </a:ext>
            </a:extLst>
          </p:cNvPr>
          <p:cNvSpPr txBox="1"/>
          <p:nvPr/>
        </p:nvSpPr>
        <p:spPr>
          <a:xfrm>
            <a:off x="5125934"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12</a:t>
            </a:r>
          </a:p>
        </p:txBody>
      </p:sp>
      <p:pic>
        <p:nvPicPr>
          <p:cNvPr id="13" name="Audio 12">
            <a:extLst>
              <a:ext uri="{FF2B5EF4-FFF2-40B4-BE49-F238E27FC236}">
                <a16:creationId xmlns:a16="http://schemas.microsoft.com/office/drawing/2014/main" id="{A89901F6-85AA-9615-D995-0CD4F03DA751}"/>
              </a:ext>
            </a:extLst>
          </p:cNvPr>
          <p:cNvPicPr>
            <a:picLocks noChangeAspect="1"/>
          </p:cNvPicPr>
          <p:nvPr>
            <a:audioFile r:link="rId1"/>
            <p:extLst>
              <p:ext uri="{DAA4B4D4-6D71-4841-9C94-3DE7FCFB9230}">
                <p14:media xmlns:p14="http://schemas.microsoft.com/office/powerpoint/2010/main" r:embed="rId2">
                  <p14:trim end="254.4637"/>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196528655"/>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8993747-50E9-6D91-8775-5EB01128C96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0B2C244-C8CD-0E5D-A307-385FC0528FAB}"/>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9</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+ 5</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E50DC864-FA2C-2025-0660-8E4EDAE4E2C2}"/>
              </a:ext>
            </a:extLst>
          </p:cNvPr>
          <p:cNvSpPr txBox="1"/>
          <p:nvPr/>
        </p:nvSpPr>
        <p:spPr>
          <a:xfrm>
            <a:off x="5125934"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14</a:t>
            </a:r>
          </a:p>
        </p:txBody>
      </p:sp>
      <p:pic>
        <p:nvPicPr>
          <p:cNvPr id="13" name="Audio 12">
            <a:extLst>
              <a:ext uri="{FF2B5EF4-FFF2-40B4-BE49-F238E27FC236}">
                <a16:creationId xmlns:a16="http://schemas.microsoft.com/office/drawing/2014/main" id="{41F11E2B-A8A9-99C2-52CE-00FEF15FF933}"/>
              </a:ext>
            </a:extLst>
          </p:cNvPr>
          <p:cNvPicPr>
            <a:picLocks noChangeAspect="1"/>
          </p:cNvPicPr>
          <p:nvPr>
            <a:audioFile r:link="rId1"/>
            <p:extLst>
              <p:ext uri="{DAA4B4D4-6D71-4841-9C94-3DE7FCFB9230}">
                <p14:media xmlns:p14="http://schemas.microsoft.com/office/powerpoint/2010/main" r:embed="rId2">
                  <p14:trim end="156.8619"/>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474656267"/>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72BB2D4-C9FC-2B9B-1C70-0ACA2751776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1A08CC9-B079-CFBA-7DD8-A39144B7078C}"/>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CE2E5DE8-D950-1D4F-0A93-2361D66DA8DA}"/>
              </a:ext>
            </a:extLst>
          </p:cNvPr>
          <p:cNvSpPr txBox="1"/>
          <p:nvPr/>
        </p:nvSpPr>
        <p:spPr>
          <a:xfrm>
            <a:off x="6011847" y="4083209"/>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9</a:t>
            </a:r>
          </a:p>
        </p:txBody>
      </p:sp>
      <p:pic>
        <p:nvPicPr>
          <p:cNvPr id="13" name="Audio 12">
            <a:extLst>
              <a:ext uri="{FF2B5EF4-FFF2-40B4-BE49-F238E27FC236}">
                <a16:creationId xmlns:a16="http://schemas.microsoft.com/office/drawing/2014/main" id="{7553E9F8-AB8D-C6D0-6DE4-F98F3D2F790A}"/>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641051418"/>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65D2123-3031-D413-9E48-4B98BB8F625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3E5816D-6D50-E92A-28EA-AF1EB764A971}"/>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9</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+ 5</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5AF224E8-6251-E12D-9573-C6F3DB69A1C4}"/>
              </a:ext>
            </a:extLst>
          </p:cNvPr>
          <p:cNvSpPr txBox="1"/>
          <p:nvPr/>
        </p:nvSpPr>
        <p:spPr>
          <a:xfrm>
            <a:off x="5125934"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14</a:t>
            </a:r>
          </a:p>
        </p:txBody>
      </p:sp>
      <p:pic>
        <p:nvPicPr>
          <p:cNvPr id="13" name="Audio 12">
            <a:extLst>
              <a:ext uri="{FF2B5EF4-FFF2-40B4-BE49-F238E27FC236}">
                <a16:creationId xmlns:a16="http://schemas.microsoft.com/office/drawing/2014/main" id="{5702278A-2D80-841E-1B66-49C83AD1C5DE}"/>
              </a:ext>
            </a:extLst>
          </p:cNvPr>
          <p:cNvPicPr>
            <a:picLocks noChangeAspect="1"/>
          </p:cNvPicPr>
          <p:nvPr>
            <a:audioFile r:link="rId1"/>
            <p:extLst>
              <p:ext uri="{DAA4B4D4-6D71-4841-9C94-3DE7FCFB9230}">
                <p14:media xmlns:p14="http://schemas.microsoft.com/office/powerpoint/2010/main" r:embed="rId2">
                  <p14:trim end="156.8619"/>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498439699"/>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4D14528-0C34-A69E-9AA7-594663F5DED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D23B8C8-07E3-F6C9-5E74-BDF357C89AAC}"/>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CFA9F401-FE67-EC6A-33A4-EDCEA781BA4A}"/>
              </a:ext>
            </a:extLst>
          </p:cNvPr>
          <p:cNvSpPr txBox="1"/>
          <p:nvPr/>
        </p:nvSpPr>
        <p:spPr>
          <a:xfrm>
            <a:off x="6011847" y="4083209"/>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9</a:t>
            </a:r>
          </a:p>
        </p:txBody>
      </p:sp>
      <p:pic>
        <p:nvPicPr>
          <p:cNvPr id="13" name="Audio 12">
            <a:extLst>
              <a:ext uri="{FF2B5EF4-FFF2-40B4-BE49-F238E27FC236}">
                <a16:creationId xmlns:a16="http://schemas.microsoft.com/office/drawing/2014/main" id="{644AF6D1-FFDB-B926-44B9-BE3C2E5597D2}"/>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799769061"/>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328BFEB-5FBC-8E84-D76A-BBECF0EF0AB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F7CFE65-8EA8-3693-AD88-38041A593AB8}"/>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3B2984B8-6D03-27D1-04B0-D900C7A94814}"/>
              </a:ext>
            </a:extLst>
          </p:cNvPr>
          <p:cNvSpPr txBox="1"/>
          <p:nvPr/>
        </p:nvSpPr>
        <p:spPr>
          <a:xfrm>
            <a:off x="5125934"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12</a:t>
            </a:r>
          </a:p>
        </p:txBody>
      </p:sp>
      <p:pic>
        <p:nvPicPr>
          <p:cNvPr id="13" name="Audio 12">
            <a:extLst>
              <a:ext uri="{FF2B5EF4-FFF2-40B4-BE49-F238E27FC236}">
                <a16:creationId xmlns:a16="http://schemas.microsoft.com/office/drawing/2014/main" id="{5292E626-3335-73A5-BA0B-1C869B6EDF93}"/>
              </a:ext>
            </a:extLst>
          </p:cNvPr>
          <p:cNvPicPr>
            <a:picLocks noChangeAspect="1"/>
          </p:cNvPicPr>
          <p:nvPr>
            <a:audioFile r:link="rId1"/>
            <p:extLst>
              <p:ext uri="{DAA4B4D4-6D71-4841-9C94-3DE7FCFB9230}">
                <p14:media xmlns:p14="http://schemas.microsoft.com/office/powerpoint/2010/main" r:embed="rId2">
                  <p14:trim end="254.4637"/>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507355177"/>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DECD0A5-90F9-4D18-F6A7-F1221075479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A5890F3-4427-8778-E638-89F55969DCAF}"/>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9</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+ 5</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700D6EC1-A6E9-89FE-AD32-2224994A41D3}"/>
              </a:ext>
            </a:extLst>
          </p:cNvPr>
          <p:cNvSpPr txBox="1"/>
          <p:nvPr/>
        </p:nvSpPr>
        <p:spPr>
          <a:xfrm>
            <a:off x="5125934"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14</a:t>
            </a:r>
          </a:p>
        </p:txBody>
      </p:sp>
      <p:pic>
        <p:nvPicPr>
          <p:cNvPr id="13" name="Audio 12">
            <a:extLst>
              <a:ext uri="{FF2B5EF4-FFF2-40B4-BE49-F238E27FC236}">
                <a16:creationId xmlns:a16="http://schemas.microsoft.com/office/drawing/2014/main" id="{FC597930-E130-148D-5E97-DFF9D6543FEC}"/>
              </a:ext>
            </a:extLst>
          </p:cNvPr>
          <p:cNvPicPr>
            <a:picLocks noChangeAspect="1"/>
          </p:cNvPicPr>
          <p:nvPr>
            <a:audioFile r:link="rId1"/>
            <p:extLst>
              <p:ext uri="{DAA4B4D4-6D71-4841-9C94-3DE7FCFB9230}">
                <p14:media xmlns:p14="http://schemas.microsoft.com/office/powerpoint/2010/main" r:embed="rId2">
                  <p14:trim end="156.8619"/>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17624245"/>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30664C5-2009-541C-8BCE-EAA4C15D2DB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41757E5-BC2C-0AE2-9053-42ED20092B09}"/>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A5448367-3071-CF16-0FD1-68643D77831D}"/>
              </a:ext>
            </a:extLst>
          </p:cNvPr>
          <p:cNvSpPr txBox="1"/>
          <p:nvPr/>
        </p:nvSpPr>
        <p:spPr>
          <a:xfrm>
            <a:off x="6011847" y="4083209"/>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9</a:t>
            </a:r>
          </a:p>
        </p:txBody>
      </p:sp>
      <p:pic>
        <p:nvPicPr>
          <p:cNvPr id="13" name="Audio 12">
            <a:extLst>
              <a:ext uri="{FF2B5EF4-FFF2-40B4-BE49-F238E27FC236}">
                <a16:creationId xmlns:a16="http://schemas.microsoft.com/office/drawing/2014/main" id="{21EAA66E-1AB2-2C50-9131-71F8050E65E2}"/>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83202045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68103C6-63BB-5642-6AC7-095D9666774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FBB70A9-26F9-FAFE-22BF-54BA4F21EDD9}"/>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9</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+ 5</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AF4AE45A-9685-6639-C105-204663F33DAD}"/>
              </a:ext>
            </a:extLst>
          </p:cNvPr>
          <p:cNvSpPr txBox="1"/>
          <p:nvPr/>
        </p:nvSpPr>
        <p:spPr>
          <a:xfrm>
            <a:off x="5125934"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14</a:t>
            </a:r>
          </a:p>
        </p:txBody>
      </p:sp>
      <p:pic>
        <p:nvPicPr>
          <p:cNvPr id="13" name="Audio 12">
            <a:extLst>
              <a:ext uri="{FF2B5EF4-FFF2-40B4-BE49-F238E27FC236}">
                <a16:creationId xmlns:a16="http://schemas.microsoft.com/office/drawing/2014/main" id="{3501C88F-951B-12F1-D2D2-310606C5E9BD}"/>
              </a:ext>
            </a:extLst>
          </p:cNvPr>
          <p:cNvPicPr>
            <a:picLocks noChangeAspect="1"/>
          </p:cNvPicPr>
          <p:nvPr>
            <a:audioFile r:link="rId1"/>
            <p:extLst>
              <p:ext uri="{DAA4B4D4-6D71-4841-9C94-3DE7FCFB9230}">
                <p14:media xmlns:p14="http://schemas.microsoft.com/office/powerpoint/2010/main" r:embed="rId2">
                  <p14:trim end="156.8619"/>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21400389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AB22880-B9BC-315C-7271-63D18084C5D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2B21CCC-A4AD-A417-9FAA-DA23847FE698}"/>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7</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+ 9</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BAD3AE70-80B6-3A0E-6F68-9F119DC1AF69}"/>
              </a:ext>
            </a:extLst>
          </p:cNvPr>
          <p:cNvSpPr txBox="1"/>
          <p:nvPr/>
        </p:nvSpPr>
        <p:spPr>
          <a:xfrm>
            <a:off x="5125934"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16</a:t>
            </a:r>
          </a:p>
        </p:txBody>
      </p:sp>
      <p:pic>
        <p:nvPicPr>
          <p:cNvPr id="13" name="Audio 12">
            <a:extLst>
              <a:ext uri="{FF2B5EF4-FFF2-40B4-BE49-F238E27FC236}">
                <a16:creationId xmlns:a16="http://schemas.microsoft.com/office/drawing/2014/main" id="{AEED9B42-0C57-4838-AC60-0B65E8464E51}"/>
              </a:ext>
            </a:extLst>
          </p:cNvPr>
          <p:cNvPicPr>
            <a:picLocks noChangeAspect="1"/>
          </p:cNvPicPr>
          <p:nvPr>
            <a:audioFile r:link="rId1"/>
            <p:extLst>
              <p:ext uri="{DAA4B4D4-6D71-4841-9C94-3DE7FCFB9230}">
                <p14:media xmlns:p14="http://schemas.microsoft.com/office/powerpoint/2010/main" r:embed="rId2">
                  <p14:trim st="178.7804" end="63.2807"/>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33492068"/>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5721294-DA4D-CF73-5B81-8E27E1C57C7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1CE5AF5-4C12-275B-1379-2901866E25D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9 </a:t>
            </a:r>
          </a:p>
        </p:txBody>
      </p:sp>
      <p:pic>
        <p:nvPicPr>
          <p:cNvPr id="11" name="Audio 10">
            <a:extLst>
              <a:ext uri="{FF2B5EF4-FFF2-40B4-BE49-F238E27FC236}">
                <a16:creationId xmlns:a16="http://schemas.microsoft.com/office/drawing/2014/main" id="{E7871364-8FA7-0C9C-7A0D-136EAEC737DD}"/>
              </a:ext>
            </a:extLst>
          </p:cNvPr>
          <p:cNvPicPr>
            <a:picLocks noChangeAspect="1"/>
          </p:cNvPicPr>
          <p:nvPr>
            <a:audioFile r:link="rId1"/>
            <p:extLst>
              <p:ext uri="{DAA4B4D4-6D71-4841-9C94-3DE7FCFB9230}">
                <p14:media xmlns:p14="http://schemas.microsoft.com/office/powerpoint/2010/main" r:embed="rId2">
                  <p14:trim end="929.0513999999999"/>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858553529"/>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1"/>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11"/>
                </p:tgtEl>
              </p:cMediaNode>
            </p:audio>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6FF5C06-953F-9C25-FDDF-6AF63D06735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68FEFBA-0F5A-49E3-346E-560C68083B85}"/>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0CB7066-9517-8299-23DD-8A27066823BE}"/>
              </a:ext>
            </a:extLst>
          </p:cNvPr>
          <p:cNvSpPr txBox="1"/>
          <p:nvPr/>
        </p:nvSpPr>
        <p:spPr>
          <a:xfrm>
            <a:off x="5125934"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12</a:t>
            </a:r>
          </a:p>
        </p:txBody>
      </p:sp>
      <p:pic>
        <p:nvPicPr>
          <p:cNvPr id="13" name="Audio 12">
            <a:extLst>
              <a:ext uri="{FF2B5EF4-FFF2-40B4-BE49-F238E27FC236}">
                <a16:creationId xmlns:a16="http://schemas.microsoft.com/office/drawing/2014/main" id="{A45AD031-24BF-05E6-A35C-A78D697AD91E}"/>
              </a:ext>
            </a:extLst>
          </p:cNvPr>
          <p:cNvPicPr>
            <a:picLocks noChangeAspect="1"/>
          </p:cNvPicPr>
          <p:nvPr>
            <a:audioFile r:link="rId1"/>
            <p:extLst>
              <p:ext uri="{DAA4B4D4-6D71-4841-9C94-3DE7FCFB9230}">
                <p14:media xmlns:p14="http://schemas.microsoft.com/office/powerpoint/2010/main" r:embed="rId2">
                  <p14:trim end="254.4637"/>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14867855"/>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DEC365A-19A8-AD11-95EA-2775DA903D9B}"/>
              </a:ext>
            </a:extLst>
          </p:cNvPr>
          <p:cNvSpPr>
            <a:spLocks noGrp="1"/>
          </p:cNvSpPr>
          <p:nvPr>
            <p:ph idx="1"/>
          </p:nvPr>
        </p:nvSpPr>
        <p:spPr>
          <a:xfrm>
            <a:off x="647700" y="509451"/>
            <a:ext cx="10896600" cy="5589134"/>
          </a:xfrm>
        </p:spPr>
        <p:txBody>
          <a:bodyPr>
            <a:normAutofit fontScale="25000" lnSpcReduction="20000"/>
          </a:bodyPr>
          <a:lstStyle/>
          <a:p>
            <a:pPr marL="0" indent="0" algn="ctr">
              <a:lnSpc>
                <a:spcPct val="120000"/>
              </a:lnSpc>
              <a:buNone/>
            </a:pPr>
            <a:r>
              <a:rPr lang="en-US" sz="12800" dirty="0">
                <a:latin typeface="Times New Roman" panose="02020603050405020304" pitchFamily="18" charset="0"/>
                <a:cs typeface="Times New Roman" panose="02020603050405020304" pitchFamily="18" charset="0"/>
              </a:rPr>
              <a:t>Now it is time to complete as many problems you can. You will have 1 minute. Ready. Begin.</a:t>
            </a:r>
          </a:p>
          <a:p>
            <a:pPr marL="0" indent="0" algn="ctr">
              <a:lnSpc>
                <a:spcPct val="120000"/>
              </a:lnSpc>
              <a:buNone/>
            </a:pPr>
            <a:endParaRPr lang="en-US" sz="12800" dirty="0">
              <a:latin typeface="Times New Roman" panose="02020603050405020304" pitchFamily="18" charset="0"/>
              <a:cs typeface="Times New Roman" panose="02020603050405020304" pitchFamily="18" charset="0"/>
            </a:endParaRPr>
          </a:p>
          <a:p>
            <a:pPr marL="0" indent="0" algn="ctr">
              <a:lnSpc>
                <a:spcPct val="120000"/>
              </a:lnSpc>
              <a:buNone/>
            </a:pPr>
            <a:r>
              <a:rPr lang="en-US" sz="12800" dirty="0">
                <a:latin typeface="Times New Roman" panose="02020603050405020304" pitchFamily="18" charset="0"/>
                <a:cs typeface="Times New Roman" panose="02020603050405020304" pitchFamily="18" charset="0"/>
              </a:rPr>
              <a:t>Stop! Now it is time to see if you beat yesterday’s score! Count the number of problems you completed and write it at the bottom of the page. Once this is done compare it to the number at the top of your page. If you beat yesterday’s score, awesome job, if not, try to beat it tomorrow! One last thing, write todays score on tomorrows facts on fire page. You will compare how many problems you do tomorrow to this score to see if you got a better score</a:t>
            </a:r>
            <a:r>
              <a:rPr lang="en-US" sz="14400" dirty="0">
                <a:latin typeface="Times New Roman" panose="02020603050405020304" pitchFamily="18" charset="0"/>
                <a:cs typeface="Times New Roman" panose="02020603050405020304" pitchFamily="18" charset="0"/>
              </a:rPr>
              <a:t>.</a:t>
            </a:r>
          </a:p>
          <a:p>
            <a:endParaRPr lang="en-US" dirty="0"/>
          </a:p>
        </p:txBody>
      </p:sp>
      <p:pic>
        <p:nvPicPr>
          <p:cNvPr id="15" name="Audio 14">
            <a:extLst>
              <a:ext uri="{FF2B5EF4-FFF2-40B4-BE49-F238E27FC236}">
                <a16:creationId xmlns:a16="http://schemas.microsoft.com/office/drawing/2014/main" id="{2EE84EB5-8D51-E402-37F6-780A6CD51F4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41118567"/>
      </p:ext>
    </p:extLst>
  </p:cSld>
  <p:clrMapOvr>
    <a:masterClrMapping/>
  </p:clrMapOvr>
  <mc:AlternateContent xmlns:mc="http://schemas.openxmlformats.org/markup-compatibility/2006" xmlns:p14="http://schemas.microsoft.com/office/powerpoint/2010/main">
    <mc:Choice Requires="p14">
      <p:transition spd="slow" p14:dur="2000" advTm="115939"/>
    </mc:Choice>
    <mc:Fallback xmlns="">
      <p:transition spd="slow" advTm="11593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5"/>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C1AB5A-7013-3778-198A-C314399EDBA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B69A966-7DBB-9026-A14F-E3727376A5D1}"/>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1861A2EB-4FC4-2D65-5F52-F60671BE3673}"/>
              </a:ext>
            </a:extLst>
          </p:cNvPr>
          <p:cNvSpPr txBox="1"/>
          <p:nvPr/>
        </p:nvSpPr>
        <p:spPr>
          <a:xfrm>
            <a:off x="6011847" y="4083209"/>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9</a:t>
            </a:r>
          </a:p>
        </p:txBody>
      </p:sp>
      <p:pic>
        <p:nvPicPr>
          <p:cNvPr id="13" name="Audio 12">
            <a:extLst>
              <a:ext uri="{FF2B5EF4-FFF2-40B4-BE49-F238E27FC236}">
                <a16:creationId xmlns:a16="http://schemas.microsoft.com/office/drawing/2014/main" id="{869DB8DA-14A3-99CD-74D7-F4C83C6DA729}"/>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009853521"/>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C8C1D4E-44A3-7647-CBFC-21D48B2322B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9C0EB21-D351-63E0-7696-1E80EAAEF23E}"/>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9</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+ 5</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14 </a:t>
            </a:r>
          </a:p>
        </p:txBody>
      </p:sp>
      <p:pic>
        <p:nvPicPr>
          <p:cNvPr id="11" name="Audio 10">
            <a:extLst>
              <a:ext uri="{FF2B5EF4-FFF2-40B4-BE49-F238E27FC236}">
                <a16:creationId xmlns:a16="http://schemas.microsoft.com/office/drawing/2014/main" id="{62E681AF-82E1-0F71-23F5-FE8E6F6D7360}"/>
              </a:ext>
            </a:extLst>
          </p:cNvPr>
          <p:cNvPicPr>
            <a:picLocks noChangeAspect="1"/>
          </p:cNvPicPr>
          <p:nvPr>
            <a:audioFile r:link="rId1"/>
            <p:extLst>
              <p:ext uri="{DAA4B4D4-6D71-4841-9C94-3DE7FCFB9230}">
                <p14:media xmlns:p14="http://schemas.microsoft.com/office/powerpoint/2010/main" r:embed="rId2">
                  <p14:trim end="143.629"/>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353336052"/>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1"/>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11"/>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FAF631B-2A78-3F60-AD34-8D0F226F99A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9517E45-2B8C-DD44-BF07-70AED3903672}"/>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9</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+ 5</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462A060-3FB3-A1E6-44F0-59F85DF9D4E8}"/>
              </a:ext>
            </a:extLst>
          </p:cNvPr>
          <p:cNvSpPr txBox="1"/>
          <p:nvPr/>
        </p:nvSpPr>
        <p:spPr>
          <a:xfrm>
            <a:off x="5125934"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14</a:t>
            </a:r>
          </a:p>
        </p:txBody>
      </p:sp>
      <p:pic>
        <p:nvPicPr>
          <p:cNvPr id="13" name="Audio 12">
            <a:extLst>
              <a:ext uri="{FF2B5EF4-FFF2-40B4-BE49-F238E27FC236}">
                <a16:creationId xmlns:a16="http://schemas.microsoft.com/office/drawing/2014/main" id="{2B983A37-3207-59BB-7209-1CDDB5548EE5}"/>
              </a:ext>
            </a:extLst>
          </p:cNvPr>
          <p:cNvPicPr>
            <a:picLocks noChangeAspect="1"/>
          </p:cNvPicPr>
          <p:nvPr>
            <a:audioFile r:link="rId1"/>
            <p:extLst>
              <p:ext uri="{DAA4B4D4-6D71-4841-9C94-3DE7FCFB9230}">
                <p14:media xmlns:p14="http://schemas.microsoft.com/office/powerpoint/2010/main" r:embed="rId2">
                  <p14:trim end="156.8619"/>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574587162"/>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F7F6709-93C4-4FB0-C6E0-D5E8109E7EA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28F1043-D1A9-DA60-612C-05B17C4AD187}"/>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12 </a:t>
            </a:r>
          </a:p>
        </p:txBody>
      </p:sp>
      <p:pic>
        <p:nvPicPr>
          <p:cNvPr id="11" name="Audio 10">
            <a:extLst>
              <a:ext uri="{FF2B5EF4-FFF2-40B4-BE49-F238E27FC236}">
                <a16:creationId xmlns:a16="http://schemas.microsoft.com/office/drawing/2014/main" id="{78EAC126-9ED2-C7FE-1AD2-C84EEAF2D480}"/>
              </a:ext>
            </a:extLst>
          </p:cNvPr>
          <p:cNvPicPr>
            <a:picLocks noChangeAspect="1"/>
          </p:cNvPicPr>
          <p:nvPr>
            <a:audioFile r:link="rId1"/>
            <p:extLst>
              <p:ext uri="{DAA4B4D4-6D71-4841-9C94-3DE7FCFB9230}">
                <p14:media xmlns:p14="http://schemas.microsoft.com/office/powerpoint/2010/main" r:embed="rId2">
                  <p14:trim end="379.2823"/>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969269584"/>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1"/>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11"/>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A5DC31F-F89F-82DD-9C2D-8798EBDE624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F4ACC8D-E941-DCFE-C9B8-570C7A10D338}"/>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478C993D-A33A-E6AB-E724-6519F09255B1}"/>
              </a:ext>
            </a:extLst>
          </p:cNvPr>
          <p:cNvSpPr txBox="1"/>
          <p:nvPr/>
        </p:nvSpPr>
        <p:spPr>
          <a:xfrm>
            <a:off x="5125934"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12</a:t>
            </a:r>
          </a:p>
        </p:txBody>
      </p:sp>
      <p:pic>
        <p:nvPicPr>
          <p:cNvPr id="13" name="Audio 12">
            <a:extLst>
              <a:ext uri="{FF2B5EF4-FFF2-40B4-BE49-F238E27FC236}">
                <a16:creationId xmlns:a16="http://schemas.microsoft.com/office/drawing/2014/main" id="{D0E6D447-7245-5A8E-1BCC-7485D988F17E}"/>
              </a:ext>
            </a:extLst>
          </p:cNvPr>
          <p:cNvPicPr>
            <a:picLocks noChangeAspect="1"/>
          </p:cNvPicPr>
          <p:nvPr>
            <a:audioFile r:link="rId1"/>
            <p:extLst>
              <p:ext uri="{DAA4B4D4-6D71-4841-9C94-3DE7FCFB9230}">
                <p14:media xmlns:p14="http://schemas.microsoft.com/office/powerpoint/2010/main" r:embed="rId2">
                  <p14:trim end="254.4637"/>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251643799"/>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93EC356-DFBF-BB89-41BC-A75B1DE0C85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B28A337-0B5A-CDF9-6FB9-1660CC6DB1C9}"/>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7</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+ 9</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16 </a:t>
            </a:r>
          </a:p>
        </p:txBody>
      </p:sp>
      <p:pic>
        <p:nvPicPr>
          <p:cNvPr id="11" name="Audio 10">
            <a:extLst>
              <a:ext uri="{FF2B5EF4-FFF2-40B4-BE49-F238E27FC236}">
                <a16:creationId xmlns:a16="http://schemas.microsoft.com/office/drawing/2014/main" id="{55829310-DF96-629C-B7FB-888EF728B10C}"/>
              </a:ext>
            </a:extLst>
          </p:cNvPr>
          <p:cNvPicPr>
            <a:picLocks noChangeAspect="1"/>
          </p:cNvPicPr>
          <p:nvPr>
            <a:audioFile r:link="rId1"/>
            <p:extLst>
              <p:ext uri="{DAA4B4D4-6D71-4841-9C94-3DE7FCFB9230}">
                <p14:media xmlns:p14="http://schemas.microsoft.com/office/powerpoint/2010/main" r:embed="rId2">
                  <p14:trim st="343.7283" end="489.258"/>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409219864"/>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1"/>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11"/>
                </p:tgtEl>
              </p:cMediaNode>
            </p:audio>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87682F684817E44AA427B6958EC55BF0" ma:contentTypeVersion="15" ma:contentTypeDescription="Create a new document." ma:contentTypeScope="" ma:versionID="ab9a0b3f4ae3f71eb7a34635a28e68b2">
  <xsd:schema xmlns:xsd="http://www.w3.org/2001/XMLSchema" xmlns:xs="http://www.w3.org/2001/XMLSchema" xmlns:p="http://schemas.microsoft.com/office/2006/metadata/properties" xmlns:ns3="7dfc20e4-3649-4211-81dc-9290c21459be" xmlns:ns4="161d82f7-f6a3-4417-9fb0-6bd3db963429" targetNamespace="http://schemas.microsoft.com/office/2006/metadata/properties" ma:root="true" ma:fieldsID="0e7267af970ba8bc8711a3c54a177950" ns3:_="" ns4:_="">
    <xsd:import namespace="7dfc20e4-3649-4211-81dc-9290c21459be"/>
    <xsd:import namespace="161d82f7-f6a3-4417-9fb0-6bd3db963429"/>
    <xsd:element name="properties">
      <xsd:complexType>
        <xsd:sequence>
          <xsd:element name="documentManagement">
            <xsd:complexType>
              <xsd:all>
                <xsd:element ref="ns3:MediaServiceMetadata" minOccurs="0"/>
                <xsd:element ref="ns3:MediaServiceFastMetadata" minOccurs="0"/>
                <xsd:element ref="ns3:MediaServiceObjectDetectorVersions" minOccurs="0"/>
                <xsd:element ref="ns3:MediaServiceDateTaken" minOccurs="0"/>
                <xsd:element ref="ns3:MediaServiceSystemTags" minOccurs="0"/>
                <xsd:element ref="ns3:MediaServiceGenerationTime" minOccurs="0"/>
                <xsd:element ref="ns3:MediaServiceEventHashCode" minOccurs="0"/>
                <xsd:element ref="ns3:MediaLengthInSeconds" minOccurs="0"/>
                <xsd:element ref="ns3:MediaServiceOCR" minOccurs="0"/>
                <xsd:element ref="ns3:_activity" minOccurs="0"/>
                <xsd:element ref="ns4:SharedWithUsers" minOccurs="0"/>
                <xsd:element ref="ns4:SharedWithDetails" minOccurs="0"/>
                <xsd:element ref="ns4:SharingHintHash" minOccurs="0"/>
                <xsd:element ref="ns3:MediaServiceSearchProperties" minOccurs="0"/>
                <xsd:element ref="ns3: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dfc20e4-3649-4211-81dc-9290c21459be"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bjectDetectorVersions" ma:index="10" nillable="true" ma:displayName="MediaServiceObjectDetectorVersions" ma:hidden="true" ma:indexed="true" ma:internalName="MediaServiceObjectDetectorVersions" ma:readOnly="true">
      <xsd:simpleType>
        <xsd:restriction base="dms:Text"/>
      </xsd:simpleType>
    </xsd:element>
    <xsd:element name="MediaServiceDateTaken" ma:index="11" nillable="true" ma:displayName="MediaServiceDateTaken" ma:hidden="true" ma:indexed="true" ma:internalName="MediaServiceDateTaken" ma:readOnly="true">
      <xsd:simpleType>
        <xsd:restriction base="dms:Text"/>
      </xsd:simpleType>
    </xsd:element>
    <xsd:element name="MediaServiceSystemTags" ma:index="12" nillable="true" ma:displayName="MediaServiceSystemTags" ma:hidden="true" ma:internalName="MediaServiceSystemTags" ma:readOnly="true">
      <xsd:simpleType>
        <xsd:restriction base="dms:Note"/>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MediaServiceOCR" ma:index="16" nillable="true" ma:displayName="Extracted Text" ma:internalName="MediaServiceOCR" ma:readOnly="true">
      <xsd:simpleType>
        <xsd:restriction base="dms:Note">
          <xsd:maxLength value="255"/>
        </xsd:restriction>
      </xsd:simpleType>
    </xsd:element>
    <xsd:element name="_activity" ma:index="17" nillable="true" ma:displayName="_activity" ma:hidden="true" ma:internalName="_activity">
      <xsd:simpleType>
        <xsd:restriction base="dms:Note"/>
      </xsd:simpleType>
    </xsd:element>
    <xsd:element name="MediaServiceSearchProperties" ma:index="21" nillable="true" ma:displayName="MediaServiceSearchProperties" ma:hidden="true" ma:internalName="MediaServiceSearchProperties" ma:readOnly="true">
      <xsd:simpleType>
        <xsd:restriction base="dms:Note"/>
      </xsd:simpleType>
    </xsd:element>
    <xsd:element name="MediaServiceLocation" ma:index="22" nillable="true" ma:displayName="Location" ma:indexed="true"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161d82f7-f6a3-4417-9fb0-6bd3db963429"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_activity xmlns="7dfc20e4-3649-4211-81dc-9290c21459be" xsi:nil="true"/>
  </documentManagement>
</p:properties>
</file>

<file path=customXml/itemProps1.xml><?xml version="1.0" encoding="utf-8"?>
<ds:datastoreItem xmlns:ds="http://schemas.openxmlformats.org/officeDocument/2006/customXml" ds:itemID="{997B5FB8-5AE4-4515-86A2-ED77FF247375}">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dfc20e4-3649-4211-81dc-9290c21459be"/>
    <ds:schemaRef ds:uri="161d82f7-f6a3-4417-9fb0-6bd3db96342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9127D3AD-49DD-4513-8E4C-745C06E2CF5C}">
  <ds:schemaRefs>
    <ds:schemaRef ds:uri="http://schemas.microsoft.com/sharepoint/v3/contenttype/forms"/>
  </ds:schemaRefs>
</ds:datastoreItem>
</file>

<file path=customXml/itemProps3.xml><?xml version="1.0" encoding="utf-8"?>
<ds:datastoreItem xmlns:ds="http://schemas.openxmlformats.org/officeDocument/2006/customXml" ds:itemID="{A6917E34-58D4-4FA0-B0F6-E02A748EAB12}">
  <ds:schemaRefs>
    <ds:schemaRef ds:uri="http://purl.org/dc/dcmitype/"/>
    <ds:schemaRef ds:uri="161d82f7-f6a3-4417-9fb0-6bd3db963429"/>
    <ds:schemaRef ds:uri="http://purl.org/dc/elements/1.1/"/>
    <ds:schemaRef ds:uri="http://schemas.microsoft.com/office/2006/documentManagement/types"/>
    <ds:schemaRef ds:uri="http://www.w3.org/XML/1998/namespace"/>
    <ds:schemaRef ds:uri="http://purl.org/dc/terms/"/>
    <ds:schemaRef ds:uri="http://schemas.microsoft.com/office/infopath/2007/PartnerControls"/>
    <ds:schemaRef ds:uri="http://schemas.openxmlformats.org/package/2006/metadata/core-properties"/>
    <ds:schemaRef ds:uri="7dfc20e4-3649-4211-81dc-9290c21459be"/>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otalTime>7</TotalTime>
  <Words>359</Words>
  <Application>Microsoft Office PowerPoint</Application>
  <PresentationFormat>Widescreen</PresentationFormat>
  <Paragraphs>58</Paragraphs>
  <Slides>31</Slides>
  <Notes>0</Notes>
  <HiddenSlides>0</HiddenSlides>
  <MMClips>30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31</vt:i4>
      </vt:variant>
    </vt:vector>
  </HeadingPairs>
  <TitlesOfParts>
    <vt:vector size="37" baseType="lpstr">
      <vt:lpstr>Aptos</vt:lpstr>
      <vt:lpstr>Aptos Display</vt:lpstr>
      <vt:lpstr>Arial</vt:lpstr>
      <vt:lpstr>Calibri</vt:lpstr>
      <vt:lpstr>Times New Roman</vt:lpstr>
      <vt:lpstr>Office Theme</vt:lpstr>
      <vt:lpstr>Addition to 18  Lesson 24</vt:lpstr>
      <vt:lpstr>PowerPoint Presentation</vt:lpstr>
      <vt:lpstr>6 + 3 9 </vt:lpstr>
      <vt:lpstr>6 + 3  </vt:lpstr>
      <vt:lpstr>9 + 5 14 </vt:lpstr>
      <vt:lpstr>9 + 5  </vt:lpstr>
      <vt:lpstr>6 + 6 12 </vt:lpstr>
      <vt:lpstr>6 + 6  </vt:lpstr>
      <vt:lpstr>7 + 9 16 </vt:lpstr>
      <vt:lpstr>7 + 9  </vt:lpstr>
      <vt:lpstr>9 + 5  </vt:lpstr>
      <vt:lpstr>7 + 9  </vt:lpstr>
      <vt:lpstr>6 + 6  </vt:lpstr>
      <vt:lpstr>6 + 3  </vt:lpstr>
      <vt:lpstr>6 + 6  </vt:lpstr>
      <vt:lpstr>6 + 3  </vt:lpstr>
      <vt:lpstr>7 + 9  </vt:lpstr>
      <vt:lpstr>9 + 5  </vt:lpstr>
      <vt:lpstr>7 + 9  </vt:lpstr>
      <vt:lpstr>6 + 6  </vt:lpstr>
      <vt:lpstr>9 + 5  </vt:lpstr>
      <vt:lpstr>6 + 3  </vt:lpstr>
      <vt:lpstr>9 + 5  </vt:lpstr>
      <vt:lpstr>6 + 3  </vt:lpstr>
      <vt:lpstr>6 + 6  </vt:lpstr>
      <vt:lpstr>9 + 5  </vt:lpstr>
      <vt:lpstr>6 + 3  </vt:lpstr>
      <vt:lpstr>9 + 5  </vt:lpstr>
      <vt:lpstr>7 + 9  </vt:lpstr>
      <vt:lpstr>6 + 6  </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Sums to 18  Set B #9 – 9,10,11,12</dc:title>
  <dc:creator>Guilfoyle, Jayce</dc:creator>
  <cp:lastModifiedBy>Poncy, Brian</cp:lastModifiedBy>
  <cp:revision>3</cp:revision>
  <dcterms:created xsi:type="dcterms:W3CDTF">2024-11-25T00:37:02Z</dcterms:created>
  <dcterms:modified xsi:type="dcterms:W3CDTF">2025-07-31T05:29:12Z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0x01010087682F684817E44AA427B6958EC55BF0</vt:lpwstr>
  </property>
</Properties>
</file>