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23" r:id="rId6"/>
    <p:sldId id="324" r:id="rId7"/>
    <p:sldId id="309" r:id="rId8"/>
    <p:sldId id="310" r:id="rId9"/>
    <p:sldId id="311" r:id="rId10"/>
    <p:sldId id="312" r:id="rId11"/>
    <p:sldId id="325" r:id="rId12"/>
    <p:sldId id="327" r:id="rId13"/>
    <p:sldId id="326" r:id="rId14"/>
    <p:sldId id="328" r:id="rId15"/>
    <p:sldId id="329" r:id="rId16"/>
    <p:sldId id="331" r:id="rId17"/>
    <p:sldId id="330" r:id="rId18"/>
    <p:sldId id="332" r:id="rId19"/>
    <p:sldId id="333" r:id="rId20"/>
    <p:sldId id="336" r:id="rId21"/>
    <p:sldId id="335" r:id="rId22"/>
    <p:sldId id="334" r:id="rId23"/>
    <p:sldId id="337" r:id="rId24"/>
    <p:sldId id="339" r:id="rId25"/>
    <p:sldId id="338" r:id="rId26"/>
    <p:sldId id="340" r:id="rId27"/>
    <p:sldId id="341" r:id="rId28"/>
    <p:sldId id="342" r:id="rId29"/>
    <p:sldId id="343" r:id="rId30"/>
    <p:sldId id="344"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716823-C711-4379-B36F-7E0AC6539CB4}" v="1" dt="2025-07-31T05:19:54.2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57EB23E-A117-4857-A6DA-E89ECB99C6AC}"/>
    <pc:docChg chg="custSel addSld delSld modSld sldOrd">
      <pc:chgData name="Poncy, Brian" userId="002c98f0-3707-44e7-b27e-58ac2885d61f" providerId="ADAL" clId="{B57EB23E-A117-4857-A6DA-E89ECB99C6AC}" dt="2025-04-30T06:51:27.909" v="26" actId="20577"/>
      <pc:docMkLst>
        <pc:docMk/>
      </pc:docMkLst>
      <pc:sldChg chg="del">
        <pc:chgData name="Poncy, Brian" userId="002c98f0-3707-44e7-b27e-58ac2885d61f" providerId="ADAL" clId="{B57EB23E-A117-4857-A6DA-E89ECB99C6AC}" dt="2025-04-30T05:12:37.238" v="9" actId="2696"/>
        <pc:sldMkLst>
          <pc:docMk/>
          <pc:sldMk cId="2027169660" sldId="307"/>
        </pc:sldMkLst>
      </pc:sldChg>
      <pc:sldChg chg="modSp add">
        <pc:chgData name="Poncy, Brian" userId="002c98f0-3707-44e7-b27e-58ac2885d61f" providerId="ADAL" clId="{B57EB23E-A117-4857-A6DA-E89ECB99C6AC}" dt="2025-04-30T06:51:27.909" v="26" actId="20577"/>
        <pc:sldMkLst>
          <pc:docMk/>
          <pc:sldMk cId="3280604447" sldId="314"/>
        </pc:sldMkLst>
      </pc:sldChg>
      <pc:sldChg chg="ord">
        <pc:chgData name="Poncy, Brian" userId="002c98f0-3707-44e7-b27e-58ac2885d61f" providerId="ADAL" clId="{B57EB23E-A117-4857-A6DA-E89ECB99C6AC}" dt="2025-04-09T06:22:54.759" v="0"/>
        <pc:sldMkLst>
          <pc:docMk/>
          <pc:sldMk cId="248125710" sldId="327"/>
        </pc:sldMkLst>
      </pc:sldChg>
      <pc:sldChg chg="ord">
        <pc:chgData name="Poncy, Brian" userId="002c98f0-3707-44e7-b27e-58ac2885d61f" providerId="ADAL" clId="{B57EB23E-A117-4857-A6DA-E89ECB99C6AC}" dt="2025-04-09T06:22:56.601" v="1"/>
        <pc:sldMkLst>
          <pc:docMk/>
          <pc:sldMk cId="2395705244" sldId="331"/>
        </pc:sldMkLst>
      </pc:sldChg>
      <pc:sldChg chg="ord">
        <pc:chgData name="Poncy, Brian" userId="002c98f0-3707-44e7-b27e-58ac2885d61f" providerId="ADAL" clId="{B57EB23E-A117-4857-A6DA-E89ECB99C6AC}" dt="2025-04-09T06:22:59.344" v="3"/>
        <pc:sldMkLst>
          <pc:docMk/>
          <pc:sldMk cId="3716739588" sldId="334"/>
        </pc:sldMkLst>
      </pc:sldChg>
      <pc:sldChg chg="ord">
        <pc:chgData name="Poncy, Brian" userId="002c98f0-3707-44e7-b27e-58ac2885d61f" providerId="ADAL" clId="{B57EB23E-A117-4857-A6DA-E89ECB99C6AC}" dt="2025-04-09T06:22:58.337" v="2"/>
        <pc:sldMkLst>
          <pc:docMk/>
          <pc:sldMk cId="1203214146" sldId="336"/>
        </pc:sldMkLst>
      </pc:sldChg>
      <pc:sldChg chg="ord">
        <pc:chgData name="Poncy, Brian" userId="002c98f0-3707-44e7-b27e-58ac2885d61f" providerId="ADAL" clId="{B57EB23E-A117-4857-A6DA-E89ECB99C6AC}" dt="2025-04-09T06:23:00.538" v="4"/>
        <pc:sldMkLst>
          <pc:docMk/>
          <pc:sldMk cId="533303500" sldId="339"/>
        </pc:sldMkLst>
      </pc:sldChg>
      <pc:sldChg chg="modSp add">
        <pc:chgData name="Poncy, Brian" userId="002c98f0-3707-44e7-b27e-58ac2885d61f" providerId="ADAL" clId="{B57EB23E-A117-4857-A6DA-E89ECB99C6AC}" dt="2025-04-16T07:28:32.370" v="7" actId="20577"/>
        <pc:sldMkLst>
          <pc:docMk/>
          <pc:sldMk cId="1971945548" sldId="345"/>
        </pc:sldMkLst>
      </pc:sldChg>
      <pc:sldChg chg="add">
        <pc:chgData name="Poncy, Brian" userId="002c98f0-3707-44e7-b27e-58ac2885d61f" providerId="ADAL" clId="{B57EB23E-A117-4857-A6DA-E89ECB99C6AC}" dt="2025-04-30T05:12:35.773" v="8"/>
        <pc:sldMkLst>
          <pc:docMk/>
          <pc:sldMk cId="3589433772" sldId="346"/>
        </pc:sldMkLst>
      </pc:sldChg>
    </pc:docChg>
  </pc:docChgLst>
  <pc:docChgLst>
    <pc:chgData name="Poncy, Brian" userId="002c98f0-3707-44e7-b27e-58ac2885d61f" providerId="ADAL" clId="{BF716823-C711-4379-B36F-7E0AC6539CB4}"/>
    <pc:docChg chg="addSld delSld modSld">
      <pc:chgData name="Poncy, Brian" userId="002c98f0-3707-44e7-b27e-58ac2885d61f" providerId="ADAL" clId="{BF716823-C711-4379-B36F-7E0AC6539CB4}" dt="2025-07-31T05:19:56.701" v="1" actId="47"/>
      <pc:docMkLst>
        <pc:docMk/>
      </pc:docMkLst>
      <pc:sldChg chg="del">
        <pc:chgData name="Poncy, Brian" userId="002c98f0-3707-44e7-b27e-58ac2885d61f" providerId="ADAL" clId="{BF716823-C711-4379-B36F-7E0AC6539CB4}" dt="2025-07-31T05:19:56.701" v="1" actId="47"/>
        <pc:sldMkLst>
          <pc:docMk/>
          <pc:sldMk cId="3280604447" sldId="314"/>
        </pc:sldMkLst>
      </pc:sldChg>
      <pc:sldChg chg="add">
        <pc:chgData name="Poncy, Brian" userId="002c98f0-3707-44e7-b27e-58ac2885d61f" providerId="ADAL" clId="{BF716823-C711-4379-B36F-7E0AC6539CB4}" dt="2025-07-31T05:19:54.295" v="0"/>
        <pc:sldMkLst>
          <pc:docMk/>
          <pc:sldMk cId="3241118567" sldId="34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147E8-5638-9BB3-8683-DE0334DD42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E3D3BC-0351-18CC-4053-CCEEA3EF49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AF46AF-58F6-4FB3-5353-DB950FA6B928}"/>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973A85F2-E54A-880F-8123-C7995BF1F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DD8F7B-E99D-3DF4-1592-DF04484950E2}"/>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1946754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AA10F-6337-2CB6-2CC8-DA33B7746B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F49E586-F20E-26BD-C87F-4EDB97F5B1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34CD77-D40B-7252-8369-1C5F9E13F529}"/>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CD6F831E-624D-7C09-C99E-58F8A5E1ED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6877BD-8107-618A-E14B-992D63D49271}"/>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2234314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ACC9FF-D05E-2FF1-044A-EBFB7C99F9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F528FB-76BA-12CE-03A9-17438730D2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F6C0D9-25F6-E228-D86E-EFD8E342523A}"/>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CDDCBED1-8949-7134-5DAA-8E98B58B3D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D6A82-831F-D837-2075-CCC759BDC5C9}"/>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156730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D5F0D-B229-BAFF-27D1-C0D89249F3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39A29D-E6E2-09FE-4784-08D3A8662A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AB882-1995-37D7-95C9-E60F797E4107}"/>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0804C75D-4E9E-D204-127C-80FFE9A9D6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384F31-871A-70D2-574A-72163B3A69E1}"/>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51230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5AAA1-362F-C814-2302-FCAAD81448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D6B92A-D34A-7F9D-29BE-5B9F1919227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55D70C-C580-5213-213E-E1D3B36855BE}"/>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75406A56-4A16-486D-C9D2-FF6904A89C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EE9E7A-A6E0-BADC-B8DF-FAE7210E9463}"/>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4140196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94504-D4F5-403F-0154-10873694DB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A2BB41-DF25-4C1E-F96F-D5C4855B7D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078966-94D8-8F2E-2F3E-328D3517D9C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A40BAF-5F33-4B13-CC67-5B69F62B5D8D}"/>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6" name="Footer Placeholder 5">
            <a:extLst>
              <a:ext uri="{FF2B5EF4-FFF2-40B4-BE49-F238E27FC236}">
                <a16:creationId xmlns:a16="http://schemas.microsoft.com/office/drawing/2014/main" id="{0FB91D07-3A8F-29FE-4BF2-AD51941903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CE449D-4DF4-E483-DCE2-EDB82A79647B}"/>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3596653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E8864-5B0F-523F-501B-F3589BE064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A2F2D9-490E-FBCA-E04E-7A25E2A2E0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EDDFAC-C3B5-0ED8-C9F8-F991CA46004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E03B74-6E1D-BE4D-01B7-F642DCF648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75897B-5E69-FA15-139D-E9077C1F70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65E687-0901-A865-5AED-C9A70330ADDC}"/>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8" name="Footer Placeholder 7">
            <a:extLst>
              <a:ext uri="{FF2B5EF4-FFF2-40B4-BE49-F238E27FC236}">
                <a16:creationId xmlns:a16="http://schemas.microsoft.com/office/drawing/2014/main" id="{EA5AD389-D054-DA2E-42BC-ED8018B773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A3F1AE-E272-6DD6-2AFA-0F79DA268FC2}"/>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1475818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AE7BF-8481-85FC-3BDB-DB21936D16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F99CE2-10DE-EAFB-DBFD-9EDC57DCE6B1}"/>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4" name="Footer Placeholder 3">
            <a:extLst>
              <a:ext uri="{FF2B5EF4-FFF2-40B4-BE49-F238E27FC236}">
                <a16:creationId xmlns:a16="http://schemas.microsoft.com/office/drawing/2014/main" id="{F1FBAC63-3752-C566-9DDC-2CF5EEFFBE2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FB1C7F-8DBD-C97A-19FA-566C0B59F24E}"/>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262076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413279-1E95-9DB1-06A9-CC0B5B0FC2F1}"/>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3" name="Footer Placeholder 2">
            <a:extLst>
              <a:ext uri="{FF2B5EF4-FFF2-40B4-BE49-F238E27FC236}">
                <a16:creationId xmlns:a16="http://schemas.microsoft.com/office/drawing/2014/main" id="{D9518A85-76A9-A52E-D1DA-1508423E11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53ABC1-C077-3876-75DC-D9D4FCE45101}"/>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711662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4C520-34D5-1C6E-ED2E-A799290980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CB072AF-5BA3-0953-E0F7-7353D0BD61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EDFF2D-B847-04B3-DBAD-CE8F759520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17C47C-04B5-FFA2-BEA7-44E09A0693AD}"/>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6" name="Footer Placeholder 5">
            <a:extLst>
              <a:ext uri="{FF2B5EF4-FFF2-40B4-BE49-F238E27FC236}">
                <a16:creationId xmlns:a16="http://schemas.microsoft.com/office/drawing/2014/main" id="{40EEB501-F797-DF38-1947-6B74AA3799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31259D-3BC7-10ED-A69E-679A4DAD27AA}"/>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1093887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AFECD-4D99-6E6D-ABB1-DEB26D77B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08EE29-71A8-3E71-9B7B-18DD8DCBC3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77B1C08-71B0-F303-37B5-3D1346FD79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3E4F06-93DA-B62B-C767-27D4BEFEF835}"/>
              </a:ext>
            </a:extLst>
          </p:cNvPr>
          <p:cNvSpPr>
            <a:spLocks noGrp="1"/>
          </p:cNvSpPr>
          <p:nvPr>
            <p:ph type="dt" sz="half" idx="10"/>
          </p:nvPr>
        </p:nvSpPr>
        <p:spPr/>
        <p:txBody>
          <a:bodyPr/>
          <a:lstStyle/>
          <a:p>
            <a:fld id="{B12A9087-6ED6-1B4E-98BE-73B19A8AED1C}" type="datetimeFigureOut">
              <a:rPr lang="en-US" smtClean="0"/>
              <a:t>7/31/2025</a:t>
            </a:fld>
            <a:endParaRPr lang="en-US"/>
          </a:p>
        </p:txBody>
      </p:sp>
      <p:sp>
        <p:nvSpPr>
          <p:cNvPr id="6" name="Footer Placeholder 5">
            <a:extLst>
              <a:ext uri="{FF2B5EF4-FFF2-40B4-BE49-F238E27FC236}">
                <a16:creationId xmlns:a16="http://schemas.microsoft.com/office/drawing/2014/main" id="{50BB73A5-DD35-4420-331C-54052A58F6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570419-C2F8-611B-F0CC-44E91BED2E01}"/>
              </a:ext>
            </a:extLst>
          </p:cNvPr>
          <p:cNvSpPr>
            <a:spLocks noGrp="1"/>
          </p:cNvSpPr>
          <p:nvPr>
            <p:ph type="sldNum" sz="quarter" idx="12"/>
          </p:nvPr>
        </p:nvSpPr>
        <p:spPr/>
        <p:txBody>
          <a:bodyPr/>
          <a:lstStyle/>
          <a:p>
            <a:fld id="{B9712977-503A-0344-AC8D-6219A0F0C6AE}" type="slidenum">
              <a:rPr lang="en-US" smtClean="0"/>
              <a:t>‹#›</a:t>
            </a:fld>
            <a:endParaRPr lang="en-US"/>
          </a:p>
        </p:txBody>
      </p:sp>
    </p:spTree>
    <p:extLst>
      <p:ext uri="{BB962C8B-B14F-4D97-AF65-F5344CB8AC3E}">
        <p14:creationId xmlns:p14="http://schemas.microsoft.com/office/powerpoint/2010/main" val="2558043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2C7B4E-EEC0-D121-E716-7CEB92C8DA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22BB1C-666F-37C4-B47E-5662B74D94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C607B-B7E6-F81F-40AA-BD9A6E7F46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12A9087-6ED6-1B4E-98BE-73B19A8AED1C}" type="datetimeFigureOut">
              <a:rPr lang="en-US" smtClean="0"/>
              <a:t>7/31/2025</a:t>
            </a:fld>
            <a:endParaRPr lang="en-US"/>
          </a:p>
        </p:txBody>
      </p:sp>
      <p:sp>
        <p:nvSpPr>
          <p:cNvPr id="5" name="Footer Placeholder 4">
            <a:extLst>
              <a:ext uri="{FF2B5EF4-FFF2-40B4-BE49-F238E27FC236}">
                <a16:creationId xmlns:a16="http://schemas.microsoft.com/office/drawing/2014/main" id="{CC104668-8A11-2A39-2B12-4D094CE3CE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D4E2390-DE6C-EF78-AC12-2DF4621D34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9712977-503A-0344-AC8D-6219A0F0C6AE}" type="slidenum">
              <a:rPr lang="en-US" smtClean="0"/>
              <a:t>‹#›</a:t>
            </a:fld>
            <a:endParaRPr lang="en-US"/>
          </a:p>
        </p:txBody>
      </p:sp>
    </p:spTree>
    <p:extLst>
      <p:ext uri="{BB962C8B-B14F-4D97-AF65-F5344CB8AC3E}">
        <p14:creationId xmlns:p14="http://schemas.microsoft.com/office/powerpoint/2010/main" val="426681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50F10D6C-A0DF-BDCA-485E-7AC02DBF75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B64D2-B1F9-F269-8CB3-FA49F09F00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016498-B57C-CEA5-8005-E75920A8DC6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664461-BA3A-A030-B7D8-AF4353F78DF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50DC1A35-E9E5-6CEE-7FBB-864DFCA37FA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71723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94BA8-C742-D6AD-13AD-40040CED4E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CC1CCB-09D1-EEFD-6F8E-D2550B418A7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DFA821E-4D61-104D-436B-2E5285F3C0E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402D55F8-BB00-F398-167D-54FB0CA8AB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1257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9F18A-939F-356C-6D17-E08298A34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76F4A9-9027-CCB5-A45C-DBDA3A6BEC0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2D0D57-A732-D212-BDD3-B1C2DF7122A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5F552C11-C474-FD67-6115-2C33E3D5D5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00849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45A4A-F588-AC1C-23AB-0A48AE857A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FE2A8B-FFB3-73B5-464E-67AA4973008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846FFFE-6F4E-B1BF-F7B2-55AFFD16A5B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E382111A-631F-EF71-EFDE-DB2B311CC04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75855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6A67E-B351-979F-1ECC-7A14B4332E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9E4274-436C-F18E-F2DB-C869AC7DAF8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EEE09E-68BB-BF16-EEA3-FF1CB60F787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9E2934CC-D270-B8B3-FFAD-2737C88FFE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29564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2277A-3A4D-4289-9CFF-1FBC51B4CF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19CE6C-DF61-AFD9-27D6-4CAA9F6324A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2EA842F-880C-F009-1C67-E7A79195D24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6D16CE97-01D3-1951-8658-30E9E4091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5705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F3AC1-81C5-0F91-A0FC-C3E67CA6C8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B7F8F1-8503-0D8A-52F1-C6EE610679F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AB5AE73-4C16-9F20-8390-BAE4DE625B3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01DC4E55-A11B-1500-0C01-D208ADAB61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9918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189DE-8EC1-990E-039B-4C136CEEA6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276026-E5C9-3CFD-F70C-FDFDE2662AE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CD274C8-9A79-457B-9622-32FF693226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3DADC202-283A-52FE-E61D-4021778CF0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26354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22918-4C1D-21CE-D4D6-A30F839B77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547F2D-D92E-6F99-7364-D14D3227270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2718016-24C8-D98B-96A4-76AE537583B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EE35A546-814C-65C9-4EAA-255BC5C3BD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7946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52112-88F1-A637-18AF-345939DAFF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234CE2-96B6-13CD-4032-70F0AC66432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4D7B64E-7B84-7866-37DD-DD0FA288565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BF50D999-9371-CF33-7C63-B369A3675D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32141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B618D-BB56-FAA7-AF1B-7458C5CD1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C3AF6E-356E-4C9F-CA02-DEE9DD840D7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BAB3A7A-8866-F511-9747-A48B25A8354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1556ECC2-3C76-FA5D-4ED1-7936E264FE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79107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DA36F-A060-86B0-7F9C-689763970E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A16287-8B93-04DA-3A25-B94E2CFCAD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B7156DD-95A0-15D0-7FBC-A903C3B1F94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E93D6B6F-C83D-FF76-686C-9DF751C642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6739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7A44F-206C-84EA-A851-AFB8D8A1F4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F91C73-8B52-EF44-4B75-8DCEE1616C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ED3C0F8-F15A-4D37-EE09-5ED572215A7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DDC86958-7848-1110-D722-CDE840DA75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07518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A1F5F-42E6-63BE-81B1-AE0CD5DCB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356028-7EC5-A349-8F54-89B0CA47B61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64F8ECC-EAB8-8742-C042-91D1D0062A8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151BBF8F-AA07-0E82-8A25-9F87A3158F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33035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082D8-29CC-A707-690E-27DD5A56DB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B4A45C-DF7D-5BEE-75DC-C052F0DFEE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E00F3F3-B9B8-36DC-4D3F-D53DC2BC63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BB60D9B0-DD8B-7341-083D-87BBDAED18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79803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E4586-5653-9641-63D6-EE31314755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3DB0B1-E114-9F53-40E2-503A37E0D71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7E518A-4D50-88EB-F79A-00E49D9E07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0BDA88A2-F560-0DB3-5A0E-3EA48B62B0B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0826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EC54F-6F9D-3240-7582-40E07A31CA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9B7D89-C4FE-49FD-5FD5-1025C462915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264B5EC-3FC6-F072-0C00-6A3E5EEB1F5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0061C084-6A60-8BD5-63AC-71AD36D3B65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92985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ECB7D-15A5-69EE-9563-542328D75F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F0EEF0-7470-9CAA-CDF7-68EEF4C921C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63AAD47-D528-C01E-B27C-4E586F929E5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9F5EDB59-93FD-0448-8AB3-A290785B99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85925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0F561-57E7-D159-1550-E31215C572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79B15-4EE0-C695-1513-C5902CD8A5F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610E69-181E-BFD3-60E6-6A4B3A45B1A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2" name="Audio 11">
            <a:extLst>
              <a:ext uri="{FF2B5EF4-FFF2-40B4-BE49-F238E27FC236}">
                <a16:creationId xmlns:a16="http://schemas.microsoft.com/office/drawing/2014/main" id="{F3982901-22C4-8A4E-EAA5-6F6D83A607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740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6C5C3005-CBC3-4665-944C-0730E8F12E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F2BC-50B4-83C4-219A-7BB0073B60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E8F419-452B-CE5F-015C-15A8C53C214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DDD5BE-D5C4-310E-686F-EC685DCFABC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1019C617-5D03-33FE-2563-7444C8C55B8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785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DC0F790D-0D11-A0C4-BED3-BC0AB7FCDE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BE589-9EB3-0316-311B-E847C1D716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28B1D7-DCE7-C2B6-AA08-799FB9556B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F7055EC-CF55-0520-3892-D5963A1473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9706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EEBB2-7820-5AC5-96D7-51759880E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458F0F-6561-2C37-F1FF-E3D667E001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646E3F-A358-E550-485F-2F0053609EC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FD419121-6D22-D8C7-11C2-616801D095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3945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4D49ACD3-77F6-551A-5BA0-BD2D5F18CF94}"/>
              </a:ext>
            </a:extLst>
          </p:cNvPr>
          <p:cNvPicPr>
            <a:picLocks noChangeAspect="1"/>
          </p:cNvPicPr>
          <p:nvPr>
            <a:audioFile r:link="rId1"/>
            <p:extLst>
              <p:ext uri="{DAA4B4D4-6D71-4841-9C94-3DE7FCFB9230}">
                <p14:media xmlns:p14="http://schemas.microsoft.com/office/powerpoint/2010/main" r:embed="rId2">
                  <p14:trim end="130.8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27FE3CF0-6088-81F8-39CB-32EC9D23B5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1" name="Audio 10">
            <a:extLst>
              <a:ext uri="{FF2B5EF4-FFF2-40B4-BE49-F238E27FC236}">
                <a16:creationId xmlns:a16="http://schemas.microsoft.com/office/drawing/2014/main" id="{1D8668FE-8EEC-7749-D070-15177E2DF866}"/>
              </a:ext>
            </a:extLst>
          </p:cNvPr>
          <p:cNvPicPr>
            <a:picLocks noChangeAspect="1"/>
          </p:cNvPicPr>
          <p:nvPr>
            <a:audioFile r:link="rId1"/>
            <p:extLst>
              <p:ext uri="{DAA4B4D4-6D71-4841-9C94-3DE7FCFB9230}">
                <p14:media xmlns:p14="http://schemas.microsoft.com/office/powerpoint/2010/main" r:embed="rId2">
                  <p14:trim end="98.99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4</vt:lpstr>
      <vt:lpstr>PowerPoint Presentation</vt:lpstr>
      <vt:lpstr>9 + 6 15 </vt:lpstr>
      <vt:lpstr>9 + 6  </vt:lpstr>
      <vt:lpstr>2 + 8 10 </vt:lpstr>
      <vt:lpstr>2 + 8  </vt:lpstr>
      <vt:lpstr>7 + 7 14 </vt:lpstr>
      <vt:lpstr>7 + 7  </vt:lpstr>
      <vt:lpstr>9 + 4 13 </vt:lpstr>
      <vt:lpstr>9 + 4  </vt:lpstr>
      <vt:lpstr>2 + 8  </vt:lpstr>
      <vt:lpstr>9 + 4  </vt:lpstr>
      <vt:lpstr>7 + 7  </vt:lpstr>
      <vt:lpstr>9 + 6  </vt:lpstr>
      <vt:lpstr>7 + 7  </vt:lpstr>
      <vt:lpstr>9 + 6  </vt:lpstr>
      <vt:lpstr>9 + 4  </vt:lpstr>
      <vt:lpstr>2 + 8  </vt:lpstr>
      <vt:lpstr>9 + 4  </vt:lpstr>
      <vt:lpstr>7 + 7  </vt:lpstr>
      <vt:lpstr>2 + 8  </vt:lpstr>
      <vt:lpstr>9 + 6  </vt:lpstr>
      <vt:lpstr>2 + 8  </vt:lpstr>
      <vt:lpstr>9 + 6  </vt:lpstr>
      <vt:lpstr>7 + 7  </vt:lpstr>
      <vt:lpstr>9 + 4  </vt:lpstr>
      <vt:lpstr>9 + 6  </vt:lpstr>
      <vt:lpstr>2 + 8  </vt:lpstr>
      <vt:lpstr>9 + 4  </vt:lpstr>
      <vt:lpstr>7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#4 - 4,5,6,7</dc:title>
  <dc:creator>Guilfoyle, Jayce</dc:creator>
  <cp:lastModifiedBy>Poncy, Brian</cp:lastModifiedBy>
  <cp:revision>2</cp:revision>
  <dcterms:created xsi:type="dcterms:W3CDTF">2024-11-24T21:18:55Z</dcterms:created>
  <dcterms:modified xsi:type="dcterms:W3CDTF">2025-07-31T05:19:59Z</dcterms:modified>
</cp:coreProperties>
</file>