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6" d="100"/>
          <a:sy n="106" d="100"/>
        </p:scale>
        <p:origin x="79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A385757-0580-48F8-9617-F1580DF81915}"/>
    <pc:docChg chg="modSld">
      <pc:chgData name="Poncy, Brian" userId="002c98f0-3707-44e7-b27e-58ac2885d61f" providerId="ADAL" clId="{9A385757-0580-48F8-9617-F1580DF81915}" dt="2025-08-05T07:12:44.991" v="4" actId="20577"/>
      <pc:docMkLst>
        <pc:docMk/>
      </pc:docMkLst>
      <pc:sldChg chg="modSp mod">
        <pc:chgData name="Poncy, Brian" userId="002c98f0-3707-44e7-b27e-58ac2885d61f" providerId="ADAL" clId="{9A385757-0580-48F8-9617-F1580DF81915}" dt="2025-08-05T07:12:44.991" v="4" actId="20577"/>
        <pc:sldMkLst>
          <pc:docMk/>
          <pc:sldMk cId="1152498174" sldId="257"/>
        </pc:sldMkLst>
        <pc:spChg chg="mod">
          <ac:chgData name="Poncy, Brian" userId="002c98f0-3707-44e7-b27e-58ac2885d61f" providerId="ADAL" clId="{9A385757-0580-48F8-9617-F1580DF81915}" dt="2025-08-05T07:12:44.991" v="4" actId="20577"/>
          <ac:spMkLst>
            <pc:docMk/>
            <pc:sldMk cId="1152498174" sldId="257"/>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3FB4-72EE-3D72-3988-E09E018599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4D848AC-8F74-CD05-75DB-3BBF3E6FDE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9311FD7-2963-D1C6-5E37-5EE20390AAD8}"/>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CC4E391A-BF62-2E3C-F899-C773462973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15F829-8E24-D2A7-0C43-23E5AA8F8FBF}"/>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1353902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D412-5409-88F3-1FFA-779F75DD6B2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675FBE-0082-6E09-0019-FC48C120F0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63C99D-ADA1-F950-9F67-ACD655667631}"/>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FEFF8B9D-A65F-EFF8-F576-5149109633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C3E43-A309-05B6-21EC-EDDF8E4E404F}"/>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4277653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4EC0D1-DDE3-551C-8581-6CD97CC3BF0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32792D-1D44-F4C5-CC37-9D77E7007B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2E2F43-3FE8-DBF5-CBD9-E78EB237E54F}"/>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51486072-9CBE-B263-15E3-7794CD19D2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02B93-E2B5-F9BE-2E06-1D8E80D697E2}"/>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1553751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E36A4-EB34-6C91-47FC-4143159AAC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BA79ED-162B-7071-D5D8-FEA685969B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15752B-A325-65EA-D9FC-2E4357C89C9B}"/>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57800DAE-2DE1-7E40-A024-5CDB8ED210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AAC004-3B1A-F6FD-4EA8-073E2C16011D}"/>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2846216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1FD10-1F81-92BA-6FA4-875CE29B2F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3F2C45-FE8D-8947-11E8-BF3F168E688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95C182-7131-7015-5D53-3FE8D475C9C6}"/>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8DAD185E-F24D-CD42-1342-1FB323FC33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0F0485-C24A-CA22-8985-1A638629D73F}"/>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85758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7C945-F49C-3666-FCA8-FB6EB2EA7F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3EA87B-335B-B4BF-0D19-3FBB5483C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51DDE7-FED2-09F7-8AB1-96927E0004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6B88661-5E3F-5ACA-0591-CA87FEB97D10}"/>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6" name="Footer Placeholder 5">
            <a:extLst>
              <a:ext uri="{FF2B5EF4-FFF2-40B4-BE49-F238E27FC236}">
                <a16:creationId xmlns:a16="http://schemas.microsoft.com/office/drawing/2014/main" id="{A9F71CEE-6061-9528-B39E-447E891D88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EE0B7C-50F9-ED9A-4F32-341C7343C1D0}"/>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568848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E86A2-C976-5409-3113-4E4EFECE059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35D467-3EE6-6167-D20F-136282DF10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F1BB7B-515C-DC3D-EA3E-107655F51F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C06BF58-5AB6-46DC-35E7-BE3D32FCE7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AB468-6191-A8A9-CCB8-42FE31C63A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3E0F11-9101-4475-1089-06197610F845}"/>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8" name="Footer Placeholder 7">
            <a:extLst>
              <a:ext uri="{FF2B5EF4-FFF2-40B4-BE49-F238E27FC236}">
                <a16:creationId xmlns:a16="http://schemas.microsoft.com/office/drawing/2014/main" id="{1AD40CA3-DDBC-69E6-4A40-7B4722F34C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81106C-2CD6-31DA-7ED2-C6093F24B641}"/>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2570027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D534B-3401-1615-BECB-3C1BF4726A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DDEF46-6AE8-01FC-A485-7BA5E3C2AB60}"/>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4" name="Footer Placeholder 3">
            <a:extLst>
              <a:ext uri="{FF2B5EF4-FFF2-40B4-BE49-F238E27FC236}">
                <a16:creationId xmlns:a16="http://schemas.microsoft.com/office/drawing/2014/main" id="{ACED4DA5-657F-0457-5028-6744601B89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F273C5-A7DC-878C-48D9-36A5C67DA7FB}"/>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2102566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50F400-3665-AD79-92BA-70B4147BC12C}"/>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3" name="Footer Placeholder 2">
            <a:extLst>
              <a:ext uri="{FF2B5EF4-FFF2-40B4-BE49-F238E27FC236}">
                <a16:creationId xmlns:a16="http://schemas.microsoft.com/office/drawing/2014/main" id="{BF3889F8-4CA3-AB8D-DFC8-AE66A642161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3CDA3B4-C068-9BCE-361C-0B5A382A3F45}"/>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3559988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C7EF-BCB7-B818-A627-496D9C9634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A8FD971-FA8B-3AE7-B0EA-08D9EF8580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B70EA2-F3AD-56A4-CEEA-446C213372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079422-9214-F861-E6E5-420178A329F3}"/>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6" name="Footer Placeholder 5">
            <a:extLst>
              <a:ext uri="{FF2B5EF4-FFF2-40B4-BE49-F238E27FC236}">
                <a16:creationId xmlns:a16="http://schemas.microsoft.com/office/drawing/2014/main" id="{E4E72FB5-7A45-D95A-88D4-43923D73C2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417382-9FB9-BCFB-7074-C8CD55D14B9D}"/>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2799169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320BF-46C0-8EDD-5CA4-1F876DC0F5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99BE97-854A-DFC4-5847-95886F2948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688CD04-9795-40DF-A941-B44ACC2238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F2A957-D749-E25D-3E8D-F796EE356377}"/>
              </a:ext>
            </a:extLst>
          </p:cNvPr>
          <p:cNvSpPr>
            <a:spLocks noGrp="1"/>
          </p:cNvSpPr>
          <p:nvPr>
            <p:ph type="dt" sz="half" idx="10"/>
          </p:nvPr>
        </p:nvSpPr>
        <p:spPr/>
        <p:txBody>
          <a:bodyPr/>
          <a:lstStyle/>
          <a:p>
            <a:fld id="{39B35267-ABDC-487D-A841-C31F33EB8841}" type="datetimeFigureOut">
              <a:rPr lang="en-US" smtClean="0"/>
              <a:t>8/5/2025</a:t>
            </a:fld>
            <a:endParaRPr lang="en-US"/>
          </a:p>
        </p:txBody>
      </p:sp>
      <p:sp>
        <p:nvSpPr>
          <p:cNvPr id="6" name="Footer Placeholder 5">
            <a:extLst>
              <a:ext uri="{FF2B5EF4-FFF2-40B4-BE49-F238E27FC236}">
                <a16:creationId xmlns:a16="http://schemas.microsoft.com/office/drawing/2014/main" id="{F1EBFAD5-0C02-1999-02CA-5E76196641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ED750E-0F23-9164-FF18-6892820517F0}"/>
              </a:ext>
            </a:extLst>
          </p:cNvPr>
          <p:cNvSpPr>
            <a:spLocks noGrp="1"/>
          </p:cNvSpPr>
          <p:nvPr>
            <p:ph type="sldNum" sz="quarter" idx="12"/>
          </p:nvPr>
        </p:nvSpPr>
        <p:spPr/>
        <p:txBody>
          <a:bodyPr/>
          <a:lstStyle/>
          <a:p>
            <a:fld id="{D6124DD7-541E-474E-B85A-B1A215A7CE48}" type="slidenum">
              <a:rPr lang="en-US" smtClean="0"/>
              <a:t>‹#›</a:t>
            </a:fld>
            <a:endParaRPr lang="en-US"/>
          </a:p>
        </p:txBody>
      </p:sp>
    </p:spTree>
    <p:extLst>
      <p:ext uri="{BB962C8B-B14F-4D97-AF65-F5344CB8AC3E}">
        <p14:creationId xmlns:p14="http://schemas.microsoft.com/office/powerpoint/2010/main" val="2161940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08F600-BB45-4829-5C4A-A2BC28B851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5926F5-74FE-FF50-E776-B0F2CBDD6B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0EB746-805D-26C0-892B-D95C78EC97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B35267-ABDC-487D-A841-C31F33EB8841}" type="datetimeFigureOut">
              <a:rPr lang="en-US" smtClean="0"/>
              <a:t>8/5/2025</a:t>
            </a:fld>
            <a:endParaRPr lang="en-US"/>
          </a:p>
        </p:txBody>
      </p:sp>
      <p:sp>
        <p:nvSpPr>
          <p:cNvPr id="5" name="Footer Placeholder 4">
            <a:extLst>
              <a:ext uri="{FF2B5EF4-FFF2-40B4-BE49-F238E27FC236}">
                <a16:creationId xmlns:a16="http://schemas.microsoft.com/office/drawing/2014/main" id="{60E1B56E-3B42-AC48-AE7A-28474BF454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375322B-A439-306A-70FB-F4E545F165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6124DD7-541E-474E-B85A-B1A215A7CE48}" type="slidenum">
              <a:rPr lang="en-US" smtClean="0"/>
              <a:t>‹#›</a:t>
            </a:fld>
            <a:endParaRPr lang="en-US"/>
          </a:p>
        </p:txBody>
      </p:sp>
    </p:spTree>
    <p:extLst>
      <p:ext uri="{BB962C8B-B14F-4D97-AF65-F5344CB8AC3E}">
        <p14:creationId xmlns:p14="http://schemas.microsoft.com/office/powerpoint/2010/main" val="762219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a:br>
            <a:r>
              <a:rPr lang="en-US"/>
              <a:t>Pre/Post </a:t>
            </a:r>
            <a:r>
              <a:rPr lang="en-US" dirty="0"/>
              <a:t>Test Administration</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4B740-6D28-7FEA-5843-9350B284D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492552-7CAC-25D0-E649-0F23732D9B20}"/>
              </a:ext>
            </a:extLst>
          </p:cNvPr>
          <p:cNvSpPr>
            <a:spLocks noGrp="1"/>
          </p:cNvSpPr>
          <p:nvPr>
            <p:ph type="ctrTitle"/>
          </p:nvPr>
        </p:nvSpPr>
        <p:spPr>
          <a:xfrm>
            <a:off x="2410391" y="5911411"/>
            <a:ext cx="7594242" cy="1105682"/>
          </a:xfrm>
        </p:spPr>
        <p:txBody>
          <a:bodyPr>
            <a:noAutofit/>
          </a:bodyPr>
          <a:lstStyle/>
          <a:p>
            <a:br>
              <a:rPr lang="en-US" sz="3600" dirty="0"/>
            </a:br>
            <a:endParaRPr lang="en-US" sz="3600" dirty="0"/>
          </a:p>
        </p:txBody>
      </p:sp>
      <p:sp>
        <p:nvSpPr>
          <p:cNvPr id="4" name="TextBox 3">
            <a:extLst>
              <a:ext uri="{FF2B5EF4-FFF2-40B4-BE49-F238E27FC236}">
                <a16:creationId xmlns:a16="http://schemas.microsoft.com/office/drawing/2014/main" id="{56F170BF-8159-F2DB-1920-271C7E043970}"/>
              </a:ext>
            </a:extLst>
          </p:cNvPr>
          <p:cNvSpPr txBox="1"/>
          <p:nvPr/>
        </p:nvSpPr>
        <p:spPr>
          <a:xfrm>
            <a:off x="1563029" y="797510"/>
            <a:ext cx="9065941" cy="4832092"/>
          </a:xfrm>
          <a:prstGeom prst="rect">
            <a:avLst/>
          </a:prstGeom>
          <a:noFill/>
        </p:spPr>
        <p:txBody>
          <a:bodyPr wrap="square">
            <a:spAutoFit/>
          </a:bodyPr>
          <a:lstStyle/>
          <a:p>
            <a:pPr marL="0" marR="0" algn="ctr">
              <a:buNone/>
            </a:pPr>
            <a:r>
              <a:rPr lang="en-US" sz="2800" u="none" strike="noStrike" dirty="0">
                <a:solidFill>
                  <a:srgbClr val="000000"/>
                </a:solidFill>
                <a:effectLst/>
              </a:rPr>
              <a:t>The sheet on your desk has addition problems. When I say “BEGIN,” start answering the problems. Start at the first problem, work across the page then go to the next row. You should work as fast as you can without skipping problems. If you come to a problem that you do not know, mark an ‘X’ through it and go on to the next problem. Continue working until I tell you to stop. Are there any questions? Ready. Begin</a:t>
            </a:r>
          </a:p>
          <a:p>
            <a:pPr marL="0" marR="0" algn="ctr">
              <a:buNone/>
            </a:pPr>
            <a:endParaRPr lang="en-US" sz="2800" dirty="0">
              <a:solidFill>
                <a:srgbClr val="000000"/>
              </a:solidFill>
            </a:endParaRPr>
          </a:p>
          <a:p>
            <a:pPr marL="0" marR="0" algn="ctr">
              <a:buNone/>
            </a:pPr>
            <a:endParaRPr lang="en-US" sz="2800" u="none" strike="noStrike" dirty="0">
              <a:solidFill>
                <a:srgbClr val="000000"/>
              </a:solidFill>
              <a:effectLst/>
            </a:endParaRPr>
          </a:p>
          <a:p>
            <a:pPr marL="0" marR="0" algn="ctr">
              <a:buNone/>
            </a:pPr>
            <a:r>
              <a:rPr lang="en-US" sz="2800" u="none" strike="noStrike" dirty="0">
                <a:solidFill>
                  <a:srgbClr val="000000"/>
                </a:solidFill>
                <a:effectLst/>
              </a:rPr>
              <a:t> Stop, please put down your pencil.</a:t>
            </a:r>
          </a:p>
        </p:txBody>
      </p:sp>
      <p:pic>
        <p:nvPicPr>
          <p:cNvPr id="12" name="Audio 11">
            <a:extLst>
              <a:ext uri="{FF2B5EF4-FFF2-40B4-BE49-F238E27FC236}">
                <a16:creationId xmlns:a16="http://schemas.microsoft.com/office/drawing/2014/main" id="{37C3D49A-4478-86DC-8BA5-124222F73D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3861087"/>
      </p:ext>
    </p:extLst>
  </p:cSld>
  <p:clrMapOvr>
    <a:masterClrMapping/>
  </p:clrMapOvr>
  <mc:AlternateContent xmlns:mc="http://schemas.openxmlformats.org/markup-compatibility/2006" xmlns:p14="http://schemas.microsoft.com/office/powerpoint/2010/main">
    <mc:Choice Requires="p14">
      <p:transition spd="slow" p14:dur="2000" advTm="94055"/>
    </mc:Choice>
    <mc:Fallback xmlns="">
      <p:transition spd="slow" advTm="940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113</Words>
  <Application>Microsoft Office PowerPoint</Application>
  <PresentationFormat>Widescreen</PresentationFormat>
  <Paragraphs>6</Paragraphs>
  <Slides>2</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Aptos</vt:lpstr>
      <vt:lpstr>Aptos Display</vt:lpstr>
      <vt:lpstr>Arial</vt:lpstr>
      <vt:lpstr>Office Theme</vt:lpstr>
      <vt:lpstr>Addition to 18  Pre/Post Test Administration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2025-08-05T07:04:37Z</dcterms:created>
  <dcterms:modified xsi:type="dcterms:W3CDTF">2025-08-05T07:12:52Z</dcterms:modified>
</cp:coreProperties>
</file>