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261" r:id="rId7"/>
    <p:sldId id="262" r:id="rId8"/>
    <p:sldId id="264" r:id="rId9"/>
    <p:sldId id="263" r:id="rId10"/>
    <p:sldId id="265" r:id="rId11"/>
    <p:sldId id="266" r:id="rId12"/>
    <p:sldId id="309" r:id="rId13"/>
    <p:sldId id="310" r:id="rId14"/>
    <p:sldId id="311" r:id="rId15"/>
    <p:sldId id="313" r:id="rId16"/>
    <p:sldId id="312" r:id="rId17"/>
    <p:sldId id="314" r:id="rId18"/>
    <p:sldId id="315" r:id="rId19"/>
    <p:sldId id="317" r:id="rId20"/>
    <p:sldId id="316" r:id="rId21"/>
    <p:sldId id="318" r:id="rId22"/>
    <p:sldId id="319" r:id="rId23"/>
    <p:sldId id="322" r:id="rId24"/>
    <p:sldId id="321" r:id="rId25"/>
    <p:sldId id="320" r:id="rId26"/>
    <p:sldId id="323" r:id="rId27"/>
    <p:sldId id="325" r:id="rId28"/>
    <p:sldId id="324" r:id="rId29"/>
    <p:sldId id="326" r:id="rId30"/>
    <p:sldId id="327" r:id="rId31"/>
    <p:sldId id="328" r:id="rId32"/>
    <p:sldId id="329" r:id="rId33"/>
    <p:sldId id="330"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095203-34A5-422D-B900-334542CA2B2E}" v="1" dt="2025-07-31T05:25:39.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7F26B078-62D5-44AB-85DF-5B8A94D64F3C}"/>
    <pc:docChg chg="modSld">
      <pc:chgData name="Poncy, Brian" userId="002c98f0-3707-44e7-b27e-58ac2885d61f" providerId="ADAL" clId="{7F26B078-62D5-44AB-85DF-5B8A94D64F3C}" dt="2025-04-30T06:54:37.868" v="0" actId="20577"/>
      <pc:docMkLst>
        <pc:docMk/>
      </pc:docMkLst>
      <pc:sldChg chg="modSp">
        <pc:chgData name="Poncy, Brian" userId="002c98f0-3707-44e7-b27e-58ac2885d61f" providerId="ADAL" clId="{7F26B078-62D5-44AB-85DF-5B8A94D64F3C}" dt="2025-04-30T06:54:37.868" v="0" actId="20577"/>
        <pc:sldMkLst>
          <pc:docMk/>
          <pc:sldMk cId="3280604447" sldId="331"/>
        </pc:sldMkLst>
      </pc:sldChg>
    </pc:docChg>
  </pc:docChgLst>
  <pc:docChgLst>
    <pc:chgData name="Poncy, Brian" userId="002c98f0-3707-44e7-b27e-58ac2885d61f" providerId="ADAL" clId="{10055195-95DF-4494-A530-E8A980EEF752}"/>
    <pc:docChg chg="modSld">
      <pc:chgData name="Poncy, Brian" userId="002c98f0-3707-44e7-b27e-58ac2885d61f" providerId="ADAL" clId="{10055195-95DF-4494-A530-E8A980EEF752}" dt="2025-04-30T05:37:05.645" v="0" actId="20577"/>
      <pc:docMkLst>
        <pc:docMk/>
      </pc:docMkLst>
      <pc:sldChg chg="modSp">
        <pc:chgData name="Poncy, Brian" userId="002c98f0-3707-44e7-b27e-58ac2885d61f" providerId="ADAL" clId="{10055195-95DF-4494-A530-E8A980EEF752}" dt="2025-04-30T05:37:05.645" v="0" actId="20577"/>
        <pc:sldMkLst>
          <pc:docMk/>
          <pc:sldMk cId="1152498174" sldId="257"/>
        </pc:sldMkLst>
      </pc:sldChg>
    </pc:docChg>
  </pc:docChgLst>
  <pc:docChgLst>
    <pc:chgData name="Poncy, Brian" userId="002c98f0-3707-44e7-b27e-58ac2885d61f" providerId="ADAL" clId="{4F095203-34A5-422D-B900-334542CA2B2E}"/>
    <pc:docChg chg="addSld delSld modSld">
      <pc:chgData name="Poncy, Brian" userId="002c98f0-3707-44e7-b27e-58ac2885d61f" providerId="ADAL" clId="{4F095203-34A5-422D-B900-334542CA2B2E}" dt="2025-07-31T05:25:42.168" v="1" actId="47"/>
      <pc:docMkLst>
        <pc:docMk/>
      </pc:docMkLst>
      <pc:sldChg chg="del">
        <pc:chgData name="Poncy, Brian" userId="002c98f0-3707-44e7-b27e-58ac2885d61f" providerId="ADAL" clId="{4F095203-34A5-422D-B900-334542CA2B2E}" dt="2025-07-31T05:25:42.168" v="1" actId="47"/>
        <pc:sldMkLst>
          <pc:docMk/>
          <pc:sldMk cId="3280604447" sldId="331"/>
        </pc:sldMkLst>
      </pc:sldChg>
      <pc:sldChg chg="add">
        <pc:chgData name="Poncy, Brian" userId="002c98f0-3707-44e7-b27e-58ac2885d61f" providerId="ADAL" clId="{4F095203-34A5-422D-B900-334542CA2B2E}" dt="2025-07-31T05:25:39.772"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8734A-7941-EFE1-AD80-E9BB1193F4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0ECD3D-CE35-B6EF-DC8E-4B63A2BB4D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B525AA-D309-EF74-4736-1F5A79F8CD72}"/>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5" name="Footer Placeholder 4">
            <a:extLst>
              <a:ext uri="{FF2B5EF4-FFF2-40B4-BE49-F238E27FC236}">
                <a16:creationId xmlns:a16="http://schemas.microsoft.com/office/drawing/2014/main" id="{CF6237F0-A8A5-FC8E-3204-DDDA36FB21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AD9B7C-4A80-BCCE-757A-A0F289FD54E4}"/>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9840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1E208-E735-EA0B-8E15-D6D8741C783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3F1572-0615-16EE-80B9-5D9C5791DC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B8EA75-0C35-68F0-8BBE-165993FE7648}"/>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5" name="Footer Placeholder 4">
            <a:extLst>
              <a:ext uri="{FF2B5EF4-FFF2-40B4-BE49-F238E27FC236}">
                <a16:creationId xmlns:a16="http://schemas.microsoft.com/office/drawing/2014/main" id="{C3DD0AD5-4D2F-1E73-E57D-9A63C5C157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24FECF-FB4B-4261-B575-9D45316C66A3}"/>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1637695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E1E49C-2BCE-B511-F4CB-EF37A48A4D8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42A1C3-44FE-B535-9DCD-602E4337B6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A03547-F6CC-AFE8-4A39-3E2F4215C4BA}"/>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5" name="Footer Placeholder 4">
            <a:extLst>
              <a:ext uri="{FF2B5EF4-FFF2-40B4-BE49-F238E27FC236}">
                <a16:creationId xmlns:a16="http://schemas.microsoft.com/office/drawing/2014/main" id="{EB720A14-1F08-A470-80CD-19051D4C6A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CDCF70-43F8-0EB4-37DF-0347C59629D0}"/>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64955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3AF43-8623-7046-E4F5-F5B344AE7D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FD187D-9A18-2E50-A82D-5BFCA0F342C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F18D53-43A3-2C1B-FACE-2A1EDB36A3CA}"/>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5" name="Footer Placeholder 4">
            <a:extLst>
              <a:ext uri="{FF2B5EF4-FFF2-40B4-BE49-F238E27FC236}">
                <a16:creationId xmlns:a16="http://schemas.microsoft.com/office/drawing/2014/main" id="{70D031F6-9363-1341-B344-BCA7B98E7B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FB5447-598F-6E68-9395-ED6D547F680C}"/>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3080311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7347C-EC73-9D0F-0ED1-FD3E444E20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D1169B-38C9-66EE-5C85-40CDECF785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7356E1-91D7-1F95-4274-034EDD2B3A33}"/>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5" name="Footer Placeholder 4">
            <a:extLst>
              <a:ext uri="{FF2B5EF4-FFF2-40B4-BE49-F238E27FC236}">
                <a16:creationId xmlns:a16="http://schemas.microsoft.com/office/drawing/2014/main" id="{241622C3-603D-3D9B-2855-56B20C3025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B12FC1-C6FD-0EFB-D3BE-2D62D3EB51CC}"/>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4219652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AE83E-5B20-52FD-35B2-7662442807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0A8EA6-B54D-F5A6-0132-F63885A6BF7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0FF442-9EF4-EE84-D371-56B718A93D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053F2A-A450-41E5-9569-330224424DE2}"/>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6" name="Footer Placeholder 5">
            <a:extLst>
              <a:ext uri="{FF2B5EF4-FFF2-40B4-BE49-F238E27FC236}">
                <a16:creationId xmlns:a16="http://schemas.microsoft.com/office/drawing/2014/main" id="{7DB81D56-9693-DF3B-9CDD-99CBFCBBED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D82ECD-701D-F323-6157-6B13F48E9DC7}"/>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3639945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54A3B-4A64-3ED3-9A21-7201A3DCEC6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0D6C49-B9D4-5518-581B-296C40D4C2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F19BEB-733B-E8A0-7943-80EF68AC6F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40B7E3-95C7-C6EB-3E4D-F6CF8CC81E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84108B-599C-F689-7BBF-9F3BBF23C9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278FE39-5E79-CE38-E994-CC4C50BE778B}"/>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8" name="Footer Placeholder 7">
            <a:extLst>
              <a:ext uri="{FF2B5EF4-FFF2-40B4-BE49-F238E27FC236}">
                <a16:creationId xmlns:a16="http://schemas.microsoft.com/office/drawing/2014/main" id="{12A6B326-6D6E-74D2-240F-E4F0BC96096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765C23-BCD8-370F-5049-3E95AB4C820A}"/>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4200665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568A5-16ED-3008-6863-564A3F48F2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9643E2-AAE6-0D66-BAD8-F778BBDC701A}"/>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4" name="Footer Placeholder 3">
            <a:extLst>
              <a:ext uri="{FF2B5EF4-FFF2-40B4-BE49-F238E27FC236}">
                <a16:creationId xmlns:a16="http://schemas.microsoft.com/office/drawing/2014/main" id="{CB57A269-DD6B-975E-F51A-008EE4D384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D57C55-0D07-82A0-261B-B5DD7D41BAEA}"/>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4293028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27C497-AD26-179A-C212-C6EBB8C224D7}"/>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3" name="Footer Placeholder 2">
            <a:extLst>
              <a:ext uri="{FF2B5EF4-FFF2-40B4-BE49-F238E27FC236}">
                <a16:creationId xmlns:a16="http://schemas.microsoft.com/office/drawing/2014/main" id="{61AA6FFA-207C-695F-7790-9C9BD59F82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D9C690-AB3F-19F9-D893-68031793A6A8}"/>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929305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BE31-D3E7-5249-6888-B9AEBE0C7C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4E83B9-3A2F-4B30-EBCE-F4DE824087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474859-5C92-1D8A-E22C-EB9671DDF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752BE8-2663-1C05-81CC-CDE99B465168}"/>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6" name="Footer Placeholder 5">
            <a:extLst>
              <a:ext uri="{FF2B5EF4-FFF2-40B4-BE49-F238E27FC236}">
                <a16:creationId xmlns:a16="http://schemas.microsoft.com/office/drawing/2014/main" id="{CED9624E-34A7-AC6A-93C5-A176B01D00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3E92F5-B58F-61E2-2670-641959FD5B2E}"/>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1509982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25205-938A-069A-ABDA-217C2B621A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3639AE-6700-0078-F601-CA7E78F033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CA3ABA-F425-9B2F-2E80-670BD1910F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D7664A-AA15-B638-21A1-DC491B4AF39D}"/>
              </a:ext>
            </a:extLst>
          </p:cNvPr>
          <p:cNvSpPr>
            <a:spLocks noGrp="1"/>
          </p:cNvSpPr>
          <p:nvPr>
            <p:ph type="dt" sz="half" idx="10"/>
          </p:nvPr>
        </p:nvSpPr>
        <p:spPr/>
        <p:txBody>
          <a:bodyPr/>
          <a:lstStyle/>
          <a:p>
            <a:fld id="{248836CB-5C35-344C-95F6-69CD56F6820E}" type="datetimeFigureOut">
              <a:rPr lang="en-US" smtClean="0"/>
              <a:t>7/31/2025</a:t>
            </a:fld>
            <a:endParaRPr lang="en-US"/>
          </a:p>
        </p:txBody>
      </p:sp>
      <p:sp>
        <p:nvSpPr>
          <p:cNvPr id="6" name="Footer Placeholder 5">
            <a:extLst>
              <a:ext uri="{FF2B5EF4-FFF2-40B4-BE49-F238E27FC236}">
                <a16:creationId xmlns:a16="http://schemas.microsoft.com/office/drawing/2014/main" id="{682A34A7-4701-6EFE-242C-EEB64FF5D1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95F03E-5F6D-6115-9935-2D8F1D8F98E2}"/>
              </a:ext>
            </a:extLst>
          </p:cNvPr>
          <p:cNvSpPr>
            <a:spLocks noGrp="1"/>
          </p:cNvSpPr>
          <p:nvPr>
            <p:ph type="sldNum" sz="quarter" idx="12"/>
          </p:nvPr>
        </p:nvSpPr>
        <p:spPr/>
        <p:txBody>
          <a:bodyPr/>
          <a:lstStyle/>
          <a:p>
            <a:fld id="{1D59BE07-15A0-0745-A594-2E59122902C3}" type="slidenum">
              <a:rPr lang="en-US" smtClean="0"/>
              <a:t>‹#›</a:t>
            </a:fld>
            <a:endParaRPr lang="en-US"/>
          </a:p>
        </p:txBody>
      </p:sp>
    </p:spTree>
    <p:extLst>
      <p:ext uri="{BB962C8B-B14F-4D97-AF65-F5344CB8AC3E}">
        <p14:creationId xmlns:p14="http://schemas.microsoft.com/office/powerpoint/2010/main" val="2673307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35D9D9-4C31-B7DC-3072-E9057A22D6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F5FBCD3-68D7-ABED-3D64-3E18F0C9BE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51D388-29B2-EF83-37CC-EA35CE4FDC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48836CB-5C35-344C-95F6-69CD56F6820E}" type="datetimeFigureOut">
              <a:rPr lang="en-US" smtClean="0"/>
              <a:t>7/31/2025</a:t>
            </a:fld>
            <a:endParaRPr lang="en-US"/>
          </a:p>
        </p:txBody>
      </p:sp>
      <p:sp>
        <p:nvSpPr>
          <p:cNvPr id="5" name="Footer Placeholder 4">
            <a:extLst>
              <a:ext uri="{FF2B5EF4-FFF2-40B4-BE49-F238E27FC236}">
                <a16:creationId xmlns:a16="http://schemas.microsoft.com/office/drawing/2014/main" id="{641552BF-8F4C-AC00-DDFB-905EE95D94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FF9C636-8F5B-DD4D-85CD-908992D3E7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D59BE07-15A0-0745-A594-2E59122902C3}" type="slidenum">
              <a:rPr lang="en-US" smtClean="0"/>
              <a:t>‹#›</a:t>
            </a:fld>
            <a:endParaRPr lang="en-US"/>
          </a:p>
        </p:txBody>
      </p:sp>
    </p:spTree>
    <p:extLst>
      <p:ext uri="{BB962C8B-B14F-4D97-AF65-F5344CB8AC3E}">
        <p14:creationId xmlns:p14="http://schemas.microsoft.com/office/powerpoint/2010/main" val="4056903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17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F11D1E6B-AEDF-2EA3-9DE2-72F60936B4F4}"/>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58306-9649-1D89-1173-DECD780096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04CFF2-AE47-15C0-B324-35CB8005832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3EC8736-8886-ACF9-C510-C1265008775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22039CE8-83B8-F64D-3833-91DC32000436}"/>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77028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245F1-6145-E061-CCD5-CC034C2963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07FDD7-963A-C48E-DA29-7995097947D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601F3E9-145B-A8EE-143F-E8F4E32B28C7}"/>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0E8107ED-D623-17CB-7557-88F5CFB62D44}"/>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35372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28CC9-375E-AA3B-0D3C-633B24241C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F3DFE5-63D6-D213-C88B-7B77741AAD6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E7B6641-2B28-56E7-034D-4D767768CFB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910E3849-777D-54A7-493E-45CF4F362F92}"/>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27406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FB326-2A43-6C3D-ED9D-9598BB7415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EF2B0B-7A3D-7502-AA2F-46C556E62A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CBE669-224B-A29A-0C65-F5B6CD379EE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B96090CE-AAD5-5416-842A-4079908150A4}"/>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66657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B1612-4321-5DA8-F496-38D95EF62E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801CF6-282A-BAA8-D0A6-0DBC1EEF845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D16AD85-829B-B09B-4A61-DDAD1F55F99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2DB1221-40F6-2CF1-3329-25A3922B6829}"/>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96533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AC1B7-E9C1-1A11-4E0B-40546EFDD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E5A742-E2B6-7677-A3C1-023A9FBCFD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571FC04-03E3-2788-E106-756626CB660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2719AD9-B253-7E53-DA3D-FAD8383A99AA}"/>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26622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189B5-78E4-39D9-5DCF-1C8E1AB304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5CDDBF-2394-E18A-96ED-EB8F3D5D385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D50F8F-A8C7-AB9A-BA5E-5A63229580BD}"/>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7EB7160D-7F2F-B68F-5B35-2EA4B5CEA707}"/>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054209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EA226-541D-D686-39FC-434DEB9983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074B0D-1823-1CB8-8EBF-C0ECB632AB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3D0132D-3106-F47D-5872-6A02CC66D6B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74763337-AA14-D571-4762-F190A593B045}"/>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87633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DCB65-DAEC-20F7-084B-5E4AB30540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AD7A71-3406-511C-5AD8-7C787E9F79C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A5F61FE-BEE6-BDF2-1330-C282BF2531A8}"/>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1ABD047D-58D7-B24E-8271-4BE7133CB0DB}"/>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3618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219B7-22E7-82C8-3BAC-8DA4D4A1DC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B66F6B-B430-B8AB-7C5E-ABBAA5B708E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5D570B3-89F0-706E-B59F-0733A290DC6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3BA83A4D-2703-453D-15CC-9247E49A079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24874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CFA72-83EB-E083-EB02-230A218E2A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FB9A5C-7130-8206-8E02-DA4BADDD59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DFD8AC5-8EB3-9DF4-F9AD-514C7085FE7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383C0592-60F0-31F7-BA47-AA060357DC63}"/>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29456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3E278-7F7C-56CA-DFC2-F490BF395B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1748E9-CE29-74A2-A327-5CC8494442C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B122A39-8526-BF31-F28F-3E17F2CBB49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C74D57B-11B7-7E0F-3E32-65A44972985E}"/>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5184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42E88-1C24-3F64-E003-8C107B9E86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90AD27-4A31-4753-5AF5-2DF95F925F5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7FE1D26-BB18-49B4-BD95-6C71B5DE227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D110A195-9496-3598-6674-94C9FD8060C9}"/>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1698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338B3-C205-3360-5FE5-285484030E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4164DD-AE60-EC18-EDD8-C0233AC383E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1ECC23B-E432-924F-6EDD-1D1A3E11B93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1FE2E3B-BE9E-2A78-7A6D-D6D905BD3FE5}"/>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42043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D567F-F242-2F63-E506-4D3C731E1C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3CD097-DE4A-2CFE-CF3F-948B28E0C37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2D1E9FE-2501-D27B-CDC9-4DBB9BA687A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B550E41-EA8E-3894-4187-AFC5AE295BE2}"/>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98748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5FD9A-3BBA-2240-FA8C-2E03537490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CE729-3E80-2EA9-967F-A38881D5E0E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32C8444-CEFE-4279-BED5-C7A7D4D8AA90}"/>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7E8FEA64-8FF8-8110-E1F6-18E42DCAD1A3}"/>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01325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0A810-7021-F936-6D3C-3AFD2E9A90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A71593-6C9C-5142-3A54-791C0DD98D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C3FE91C-085A-4942-5651-51C44AC4B9E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47D73EC-8656-3E88-44D6-83351B2C8303}"/>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57233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FD136-54CD-46A7-60BB-0CC0CAD37D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C9A2EF-2DB2-9D09-32CA-A90A81033ED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DDB3B2-E8F5-8A0E-479C-67F034845B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FC05644C-5F79-4062-B7F0-E06B913A2480}"/>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28632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41C47-7F7F-214A-8332-EAF314A541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470923-9B59-BD46-B2D3-09A6F336BB3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C304027-807F-10D1-56FA-4FFD024CF5AE}"/>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0B90871D-3FFB-2A08-2120-88C70D22D9F8}"/>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98420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D3F9821B-5729-1EF3-7006-6214BCC54EBA}"/>
              </a:ext>
            </a:extLst>
          </p:cNvPr>
          <p:cNvPicPr>
            <a:picLocks noChangeAspect="1"/>
          </p:cNvPicPr>
          <p:nvPr>
            <a:audioFile r:link="rId1"/>
            <p:extLst>
              <p:ext uri="{DAA4B4D4-6D71-4841-9C94-3DE7FCFB9230}">
                <p14:media xmlns:p14="http://schemas.microsoft.com/office/powerpoint/2010/main" r:embed="rId2">
                  <p14:trim end="61.768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CEEC9-7838-F1C8-19AA-6C4D71F11D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3BDB53-B061-EC29-CEC6-4E0D751E6FA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832234C-669A-3E21-F66D-025EE772641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24098E38-C974-FD89-90BD-231D15A4B34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23721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80C63C4-4727-6B09-E168-8F48467B9F3C}"/>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8" name="Audio 17">
            <a:extLst>
              <a:ext uri="{FF2B5EF4-FFF2-40B4-BE49-F238E27FC236}">
                <a16:creationId xmlns:a16="http://schemas.microsoft.com/office/drawing/2014/main" id="{20C83F04-F054-AD44-39FB-B1064B8BB48C}"/>
              </a:ext>
            </a:extLst>
          </p:cNvPr>
          <p:cNvPicPr>
            <a:picLocks noChangeAspect="1"/>
          </p:cNvPicPr>
          <p:nvPr>
            <a:audioFile r:link="rId1"/>
            <p:extLst>
              <p:ext uri="{DAA4B4D4-6D71-4841-9C94-3DE7FCFB9230}">
                <p14:media xmlns:p14="http://schemas.microsoft.com/office/powerpoint/2010/main" r:embed="rId2">
                  <p14:trim end="65.22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8C62F210-6822-B578-165B-E3FC7E4BEE9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2" name="Audio 11">
            <a:extLst>
              <a:ext uri="{FF2B5EF4-FFF2-40B4-BE49-F238E27FC236}">
                <a16:creationId xmlns:a16="http://schemas.microsoft.com/office/drawing/2014/main" id="{A06A1DC2-8F2C-BFCD-4229-F37A64819E2B}"/>
              </a:ext>
            </a:extLst>
          </p:cNvPr>
          <p:cNvPicPr>
            <a:picLocks noChangeAspect="1"/>
          </p:cNvPicPr>
          <p:nvPr>
            <a:audioFile r:link="rId1"/>
            <p:extLst>
              <p:ext uri="{DAA4B4D4-6D71-4841-9C94-3DE7FCFB9230}">
                <p14:media xmlns:p14="http://schemas.microsoft.com/office/powerpoint/2010/main" r:embed="rId2">
                  <p14:trim end="131.7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698D4C5-3835-AEFD-A68C-7223A489FD68}"/>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2" name="Audio 11">
            <a:extLst>
              <a:ext uri="{FF2B5EF4-FFF2-40B4-BE49-F238E27FC236}">
                <a16:creationId xmlns:a16="http://schemas.microsoft.com/office/drawing/2014/main" id="{F5DAFD4E-1CF5-69EA-F122-9188C556C458}"/>
              </a:ext>
            </a:extLst>
          </p:cNvPr>
          <p:cNvPicPr>
            <a:picLocks noChangeAspect="1"/>
          </p:cNvPicPr>
          <p:nvPr>
            <a:audioFile r:link="rId1"/>
            <p:extLst>
              <p:ext uri="{DAA4B4D4-6D71-4841-9C94-3DE7FCFB9230}">
                <p14:media xmlns:p14="http://schemas.microsoft.com/office/powerpoint/2010/main" r:embed="rId2">
                  <p14:trim end="97.34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912C7A88-1BA4-44BD-8E23-9AE737717B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327750C-8F5E-4DE2-9EB9-E23E16080CD6}">
  <ds:schemaRefs>
    <ds:schemaRef ds:uri="http://schemas.microsoft.com/sharepoint/v3/contenttype/forms"/>
  </ds:schemaRefs>
</ds:datastoreItem>
</file>

<file path=customXml/itemProps3.xml><?xml version="1.0" encoding="utf-8"?>
<ds:datastoreItem xmlns:ds="http://schemas.openxmlformats.org/officeDocument/2006/customXml" ds:itemID="{D76F1AEE-23F2-44BB-BFF4-4EE78D0C0771}">
  <ds:schemaRefs>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161d82f7-f6a3-4417-9fb0-6bd3db963429"/>
    <ds:schemaRef ds:uri="http://purl.org/dc/terms/"/>
    <ds:schemaRef ds:uri="http://schemas.openxmlformats.org/package/2006/metadata/core-properties"/>
    <ds:schemaRef ds:uri="7dfc20e4-3649-4211-81dc-9290c21459b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17</vt:lpstr>
      <vt:lpstr>PowerPoint Presentation</vt:lpstr>
      <vt:lpstr>5 + 4 9 </vt:lpstr>
      <vt:lpstr>5 + 4  </vt:lpstr>
      <vt:lpstr>7 + 5 12 </vt:lpstr>
      <vt:lpstr>7 + 5  </vt:lpstr>
      <vt:lpstr>4 + 3 7 </vt:lpstr>
      <vt:lpstr>4 + 3  </vt:lpstr>
      <vt:lpstr>8 + 4 12 </vt:lpstr>
      <vt:lpstr>8 + 4  </vt:lpstr>
      <vt:lpstr>7 + 5  </vt:lpstr>
      <vt:lpstr>8 + 4  </vt:lpstr>
      <vt:lpstr>4 + 3  </vt:lpstr>
      <vt:lpstr>5 + 4  </vt:lpstr>
      <vt:lpstr>4 + 3  </vt:lpstr>
      <vt:lpstr>5 + 4  </vt:lpstr>
      <vt:lpstr>8 + 4  </vt:lpstr>
      <vt:lpstr>7 + 5  </vt:lpstr>
      <vt:lpstr>8 + 4  </vt:lpstr>
      <vt:lpstr>4 + 3  </vt:lpstr>
      <vt:lpstr>7 + 5  </vt:lpstr>
      <vt:lpstr>5 + 4  </vt:lpstr>
      <vt:lpstr>7 + 5  </vt:lpstr>
      <vt:lpstr>5 + 4  </vt:lpstr>
      <vt:lpstr>4 + 3  </vt:lpstr>
      <vt:lpstr>8 + 4  </vt:lpstr>
      <vt:lpstr>5 + 4  </vt:lpstr>
      <vt:lpstr>7 + 5  </vt:lpstr>
      <vt:lpstr>8 + 4  </vt:lpstr>
      <vt:lpstr>4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#2 – 2,3,4,5</dc:title>
  <dc:creator>Guilfoyle, Jayce</dc:creator>
  <cp:lastModifiedBy>Poncy, Brian</cp:lastModifiedBy>
  <cp:revision>3</cp:revision>
  <dcterms:created xsi:type="dcterms:W3CDTF">2024-11-25T00:16:57Z</dcterms:created>
  <dcterms:modified xsi:type="dcterms:W3CDTF">2025-07-31T05:25:46Z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