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315"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9BB13-8A8E-4BF7-BCEC-98E1D016A371}" v="1" dt="2025-07-31T05:38:39.6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C69BB13-8A8E-4BF7-BCEC-98E1D016A371}"/>
    <pc:docChg chg="addSld delSld modSld">
      <pc:chgData name="Poncy, Brian" userId="002c98f0-3707-44e7-b27e-58ac2885d61f" providerId="ADAL" clId="{8C69BB13-8A8E-4BF7-BCEC-98E1D016A371}" dt="2025-07-31T05:38:45.325" v="1" actId="47"/>
      <pc:docMkLst>
        <pc:docMk/>
      </pc:docMkLst>
      <pc:sldChg chg="del">
        <pc:chgData name="Poncy, Brian" userId="002c98f0-3707-44e7-b27e-58ac2885d61f" providerId="ADAL" clId="{8C69BB13-8A8E-4BF7-BCEC-98E1D016A371}" dt="2025-07-31T05:38:45.325" v="1" actId="47"/>
        <pc:sldMkLst>
          <pc:docMk/>
          <pc:sldMk cId="3280604447" sldId="314"/>
        </pc:sldMkLst>
      </pc:sldChg>
      <pc:sldChg chg="add">
        <pc:chgData name="Poncy, Brian" userId="002c98f0-3707-44e7-b27e-58ac2885d61f" providerId="ADAL" clId="{8C69BB13-8A8E-4BF7-BCEC-98E1D016A371}" dt="2025-07-31T05:38:39.642"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D831-09E3-49C5-AE1F-7A28753415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C0E49B-6928-40A0-8953-F3939B4BA9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9FD591-B215-4877-BB01-5686DD857290}"/>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98A5693D-9E79-4EF8-8B96-6352C27EC5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C2035-ACC1-423C-BCA9-495120E48ED6}"/>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2462583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599DD-B0E7-4E2E-AB2C-EDFA46F56A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F1347C-AE96-44EB-82DA-0B4BF8EF5A5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E6B760-4AC2-465F-80C7-AC26DF3E90ED}"/>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673B4259-42FB-425D-9768-5170138D8E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12A05D-94F9-4B79-BB3D-9AF22555BE02}"/>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1715358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7EB51D-0882-48C1-B82D-86D8A7C9B5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EB048F-644B-442F-9DD3-856FDA3A893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7D58AD-84EA-47E6-B6A0-54ACB4CBC0A9}"/>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DBAECF64-0C8F-4F17-9376-B551002292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C8C844-D3DD-44A1-B06B-5A47F922AA3D}"/>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3060478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CA827-C348-4EA5-9764-D26D189971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1DA847-2055-432B-925E-B3DFA7E5965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1C6CAB-BBA7-476F-9652-C0257447C068}"/>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0C6CFF33-46C4-43A7-91AC-E342FEC019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1DF1DD-3D77-4D18-A3EA-473B8C032927}"/>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2929796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9E305-8392-42A2-A950-28EDD7607C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5D2E10-0803-47C5-ACDE-6E177F10F7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ED7AA7-9C9C-4D5F-896F-AFF75DCBACC5}"/>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3DA23A25-B4A4-45E3-8600-9902737221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3CB0E-41FD-40A0-A6A2-DFE760D6C0A7}"/>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3863733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7DEB5-F5E7-4591-A614-33FCE7BFB9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204062-A9DE-4583-9C30-A54F2568B29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96DD97-10C2-40EB-AE77-8D8BB57D3FE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824F4D-43B9-4C4C-B38D-DAC5E0E29AAA}"/>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6" name="Footer Placeholder 5">
            <a:extLst>
              <a:ext uri="{FF2B5EF4-FFF2-40B4-BE49-F238E27FC236}">
                <a16:creationId xmlns:a16="http://schemas.microsoft.com/office/drawing/2014/main" id="{A4939668-599D-4D32-9CF3-04A1F09B02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775660-1EC2-4831-80EC-8A1926EFA891}"/>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1591019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35F00-CF80-4E69-AA04-92A3EAD39CD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085B9C-3C15-466E-8AA5-00BE574C87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C1F304F-8D6A-4193-9035-9F443DF148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A36B92-96B8-4998-BB44-DF7E1D4D06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FF62963-134E-4E94-B5AA-30CBD211006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157BFC-B235-4DD5-8DB1-6161CE1F6677}"/>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8" name="Footer Placeholder 7">
            <a:extLst>
              <a:ext uri="{FF2B5EF4-FFF2-40B4-BE49-F238E27FC236}">
                <a16:creationId xmlns:a16="http://schemas.microsoft.com/office/drawing/2014/main" id="{32E7C431-6232-4B1A-9198-43CD7551F1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651638-2F4B-4F93-8962-9BFB7A06ABF7}"/>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3791591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F1C2C-8EFE-452E-9DA2-AD0B05647D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C3FD7B-4083-4126-A251-4D207086AAEB}"/>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4" name="Footer Placeholder 3">
            <a:extLst>
              <a:ext uri="{FF2B5EF4-FFF2-40B4-BE49-F238E27FC236}">
                <a16:creationId xmlns:a16="http://schemas.microsoft.com/office/drawing/2014/main" id="{3BEA8450-20A8-4050-AC7E-F78AC3B28C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9532C6-085F-43C6-A88D-3E02CB4B115F}"/>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802721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E316AE-0C41-43FB-B45C-AD1129054E4C}"/>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3" name="Footer Placeholder 2">
            <a:extLst>
              <a:ext uri="{FF2B5EF4-FFF2-40B4-BE49-F238E27FC236}">
                <a16:creationId xmlns:a16="http://schemas.microsoft.com/office/drawing/2014/main" id="{6F9F0084-5B0D-4C99-8617-72F28F8E7DD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F271C4-3022-473E-B589-E8292D71A6FE}"/>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76716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F6596-84CF-403E-882C-E3346230FE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D68D9A-D9FF-4C6D-AF8A-D60F67FCBC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413B7C-6746-4C5E-B2D7-9866BF1CFB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EA93EA6-5547-4E07-8D14-61C830E577AB}"/>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6" name="Footer Placeholder 5">
            <a:extLst>
              <a:ext uri="{FF2B5EF4-FFF2-40B4-BE49-F238E27FC236}">
                <a16:creationId xmlns:a16="http://schemas.microsoft.com/office/drawing/2014/main" id="{BBDAD456-EB10-457A-B6B4-45798FCA8D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F87358-4D6A-4B6A-A11D-8C861B4E3DD2}"/>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1724096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ACB44-F4AA-4C34-8AEB-D4A73C78B4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8DAD80-BD9B-437F-A56F-9E31965DDB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275AB2-EA5D-45CF-ADE1-AB61367EA4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1072D6D-B7C9-4A5B-850E-98CD93A471CA}"/>
              </a:ext>
            </a:extLst>
          </p:cNvPr>
          <p:cNvSpPr>
            <a:spLocks noGrp="1"/>
          </p:cNvSpPr>
          <p:nvPr>
            <p:ph type="dt" sz="half" idx="10"/>
          </p:nvPr>
        </p:nvSpPr>
        <p:spPr/>
        <p:txBody>
          <a:bodyPr/>
          <a:lstStyle/>
          <a:p>
            <a:fld id="{3F77C284-C2BD-4A34-BD93-FAE90DF49A48}" type="datetimeFigureOut">
              <a:rPr lang="en-US" smtClean="0"/>
              <a:t>7/31/2025</a:t>
            </a:fld>
            <a:endParaRPr lang="en-US"/>
          </a:p>
        </p:txBody>
      </p:sp>
      <p:sp>
        <p:nvSpPr>
          <p:cNvPr id="6" name="Footer Placeholder 5">
            <a:extLst>
              <a:ext uri="{FF2B5EF4-FFF2-40B4-BE49-F238E27FC236}">
                <a16:creationId xmlns:a16="http://schemas.microsoft.com/office/drawing/2014/main" id="{8FBC5943-10E3-4161-B3C2-CE4D051CCF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936E6E-3632-43E9-882B-9BDDF0B68151}"/>
              </a:ext>
            </a:extLst>
          </p:cNvPr>
          <p:cNvSpPr>
            <a:spLocks noGrp="1"/>
          </p:cNvSpPr>
          <p:nvPr>
            <p:ph type="sldNum" sz="quarter" idx="12"/>
          </p:nvPr>
        </p:nvSpPr>
        <p:spPr/>
        <p:txBody>
          <a:bodyPr/>
          <a:lstStyle/>
          <a:p>
            <a:fld id="{98882487-0074-4DCF-9F1A-45DB75EA82DD}" type="slidenum">
              <a:rPr lang="en-US" smtClean="0"/>
              <a:t>‹#›</a:t>
            </a:fld>
            <a:endParaRPr lang="en-US"/>
          </a:p>
        </p:txBody>
      </p:sp>
    </p:spTree>
    <p:extLst>
      <p:ext uri="{BB962C8B-B14F-4D97-AF65-F5344CB8AC3E}">
        <p14:creationId xmlns:p14="http://schemas.microsoft.com/office/powerpoint/2010/main" val="1539820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6B0420-6E19-4B19-A40D-0108329CD9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D1B426-4426-486C-8C8D-10215203D5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85F7FF-FE17-4118-9B63-804494670C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77C284-C2BD-4A34-BD93-FAE90DF49A48}" type="datetimeFigureOut">
              <a:rPr lang="en-US" smtClean="0"/>
              <a:t>7/31/2025</a:t>
            </a:fld>
            <a:endParaRPr lang="en-US"/>
          </a:p>
        </p:txBody>
      </p:sp>
      <p:sp>
        <p:nvSpPr>
          <p:cNvPr id="5" name="Footer Placeholder 4">
            <a:extLst>
              <a:ext uri="{FF2B5EF4-FFF2-40B4-BE49-F238E27FC236}">
                <a16:creationId xmlns:a16="http://schemas.microsoft.com/office/drawing/2014/main" id="{DD4DD5E0-78DC-4FFE-A730-714540B5B6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FEBDCA-3A01-48EE-B4A7-4DA2387C73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882487-0074-4DCF-9F1A-45DB75EA82DD}" type="slidenum">
              <a:rPr lang="en-US" smtClean="0"/>
              <a:t>‹#›</a:t>
            </a:fld>
            <a:endParaRPr lang="en-US"/>
          </a:p>
        </p:txBody>
      </p:sp>
    </p:spTree>
    <p:extLst>
      <p:ext uri="{BB962C8B-B14F-4D97-AF65-F5344CB8AC3E}">
        <p14:creationId xmlns:p14="http://schemas.microsoft.com/office/powerpoint/2010/main" val="35482390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41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76A504-C4B0-428E-A2BB-A1AC1AF7FC64}">
  <ds:schemaRefs>
    <ds:schemaRef ds:uri="http://purl.org/dc/elements/1.1/"/>
    <ds:schemaRef ds:uri="http://schemas.microsoft.com/office/2006/documentManagement/types"/>
    <ds:schemaRef ds:uri="http://www.w3.org/XML/1998/namespace"/>
    <ds:schemaRef ds:uri="7dfc20e4-3649-4211-81dc-9290c21459be"/>
    <ds:schemaRef ds:uri="http://schemas.openxmlformats.org/package/2006/metadata/core-properties"/>
    <ds:schemaRef ds:uri="161d82f7-f6a3-4417-9fb0-6bd3db963429"/>
    <ds:schemaRef ds:uri="http://purl.org/dc/dcmitype/"/>
    <ds:schemaRef ds:uri="http://purl.org/dc/term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EC12622B-BE4A-4E22-81F2-425FCCA8F8DB}">
  <ds:schemaRefs>
    <ds:schemaRef ds:uri="http://schemas.microsoft.com/sharepoint/v3/contenttype/forms"/>
  </ds:schemaRefs>
</ds:datastoreItem>
</file>

<file path=customXml/itemProps3.xml><?xml version="1.0" encoding="utf-8"?>
<ds:datastoreItem xmlns:ds="http://schemas.openxmlformats.org/officeDocument/2006/customXml" ds:itemID="{304ABD69-6D41-406A-B504-792AB06BE0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TotalTime>
  <Words>224</Words>
  <Application>Microsoft Office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41</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41</dc:title>
  <dc:creator>Poncy, Brian</dc:creator>
  <cp:lastModifiedBy>Poncy, Brian</cp:lastModifiedBy>
  <cp:revision>1</cp:revision>
  <dcterms:created xsi:type="dcterms:W3CDTF">2025-05-02T04:51:21Z</dcterms:created>
  <dcterms:modified xsi:type="dcterms:W3CDTF">2025-07-31T05:38:48Z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