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7" r:id="rId7"/>
    <p:sldId id="318" r:id="rId8"/>
    <p:sldId id="319" r:id="rId9"/>
    <p:sldId id="320" r:id="rId10"/>
    <p:sldId id="321" r:id="rId11"/>
    <p:sldId id="322" r:id="rId12"/>
    <p:sldId id="323" r:id="rId13"/>
    <p:sldId id="324" r:id="rId14"/>
    <p:sldId id="325" r:id="rId15"/>
    <p:sldId id="327" r:id="rId16"/>
    <p:sldId id="326" r:id="rId17"/>
    <p:sldId id="328" r:id="rId18"/>
    <p:sldId id="329" r:id="rId19"/>
    <p:sldId id="331" r:id="rId20"/>
    <p:sldId id="330" r:id="rId21"/>
    <p:sldId id="332" r:id="rId22"/>
    <p:sldId id="333" r:id="rId23"/>
    <p:sldId id="336" r:id="rId24"/>
    <p:sldId id="335" r:id="rId25"/>
    <p:sldId id="334" r:id="rId26"/>
    <p:sldId id="337" r:id="rId27"/>
    <p:sldId id="339" r:id="rId28"/>
    <p:sldId id="338" r:id="rId29"/>
    <p:sldId id="340" r:id="rId30"/>
    <p:sldId id="341" r:id="rId31"/>
    <p:sldId id="342" r:id="rId32"/>
    <p:sldId id="343" r:id="rId33"/>
    <p:sldId id="344"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C58E86-69A9-48E8-9B7C-A6154A522522}" v="1" dt="2025-07-31T05:29:56.4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6C58E86-69A9-48E8-9B7C-A6154A522522}"/>
    <pc:docChg chg="addSld delSld modSld">
      <pc:chgData name="Poncy, Brian" userId="002c98f0-3707-44e7-b27e-58ac2885d61f" providerId="ADAL" clId="{E6C58E86-69A9-48E8-9B7C-A6154A522522}" dt="2025-07-31T05:29:58.240" v="2" actId="47"/>
      <pc:docMkLst>
        <pc:docMk/>
      </pc:docMkLst>
      <pc:sldChg chg="modSp mod">
        <pc:chgData name="Poncy, Brian" userId="002c98f0-3707-44e7-b27e-58ac2885d61f" providerId="ADAL" clId="{E6C58E86-69A9-48E8-9B7C-A6154A522522}" dt="2025-07-31T05:29:33.157" v="0" actId="20577"/>
        <pc:sldMkLst>
          <pc:docMk/>
          <pc:sldMk cId="1152498174" sldId="257"/>
        </pc:sldMkLst>
        <pc:spChg chg="mod">
          <ac:chgData name="Poncy, Brian" userId="002c98f0-3707-44e7-b27e-58ac2885d61f" providerId="ADAL" clId="{E6C58E86-69A9-48E8-9B7C-A6154A522522}" dt="2025-07-31T05:29:33.157" v="0" actId="20577"/>
          <ac:spMkLst>
            <pc:docMk/>
            <pc:sldMk cId="1152498174" sldId="257"/>
            <ac:spMk id="2" creationId="{7D11E6F9-48A4-0F48-121D-CA789C12D048}"/>
          </ac:spMkLst>
        </pc:spChg>
      </pc:sldChg>
      <pc:sldChg chg="del">
        <pc:chgData name="Poncy, Brian" userId="002c98f0-3707-44e7-b27e-58ac2885d61f" providerId="ADAL" clId="{E6C58E86-69A9-48E8-9B7C-A6154A522522}" dt="2025-07-31T05:29:58.240" v="2" actId="47"/>
        <pc:sldMkLst>
          <pc:docMk/>
          <pc:sldMk cId="3280604447" sldId="314"/>
        </pc:sldMkLst>
      </pc:sldChg>
      <pc:sldChg chg="add">
        <pc:chgData name="Poncy, Brian" userId="002c98f0-3707-44e7-b27e-58ac2885d61f" providerId="ADAL" clId="{E6C58E86-69A9-48E8-9B7C-A6154A522522}" dt="2025-07-31T05:29:56.434" v="1"/>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21326-FE96-A9F6-A1A8-27741E71BD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C4CD24-C943-1C4E-99D4-CAB0412685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375F94B-7ADD-BCC4-ACD5-6481739AED45}"/>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A51C4570-EF0C-E6E6-9C98-6CFBBDEBCA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EB707B-8D59-EA58-6182-E5B33782B9C6}"/>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1294212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A5CDF-96B3-80F3-DC7A-57360E3D73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17D096-9AC8-0FB3-B65C-9C519F9DF91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C6AC7-4A05-1A7B-8209-D7011B55A380}"/>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62374F7A-DDFA-A91B-5366-FED950F7C3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FF2A72-E74D-D6F6-4FB5-A32C0AD82410}"/>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24839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3573A0-C448-117A-ACBB-49199A31904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B0320D-D711-8327-1014-FCF3373BFC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969BF6-F5E1-E6F2-9B85-D4FC389151C7}"/>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55DBD919-452A-79CF-6377-BFA94FEF5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E9A74-B11C-5DC0-3AD8-20AE9C4F028C}"/>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2658071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F198C-3120-D313-EE0A-9A541A38A4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480834-C9D0-50FC-5BC5-B69D82BBB7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E5D9B-6936-B777-D5D1-801E3777125A}"/>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3241A688-A720-6472-9014-7E9A9FCF70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5E2638-5C36-7A0C-CB3F-9A2EC0DBF6E7}"/>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1462613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CE4F-FCA6-6635-E682-22CFF0DF2A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F2F5E7-0340-2A28-B7C3-D13E45C768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831015-17A4-7CCD-E34B-AC75AE2F35D4}"/>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189876B1-1EE6-E2EB-EDF4-969C9149A1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84B318-664C-B9C2-E2BE-3FC169EC7A61}"/>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149924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788EE-8C38-88E8-E634-55A71437C7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0FA246-6C2A-FDB6-6D3A-1E76703AC5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9415CF-6E87-2E59-35B2-91BAC31B9C4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E017FF-227E-0600-B78B-74C7C8628059}"/>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6" name="Footer Placeholder 5">
            <a:extLst>
              <a:ext uri="{FF2B5EF4-FFF2-40B4-BE49-F238E27FC236}">
                <a16:creationId xmlns:a16="http://schemas.microsoft.com/office/drawing/2014/main" id="{6817577E-52B8-2D51-EF3C-72519AD43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D33B7E-1BAC-7E43-E42F-E6CAF174A785}"/>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2525422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428A-429D-CD20-E31C-ED85AD7082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45C153-712F-65FD-870F-552580C2D1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7ABC2F-3F4E-0A95-4D3F-9D6BEABFD7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055474-1E8D-9F28-6362-E5E68F2BF8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4868AA-66CA-C726-726D-2BE9F4A6BB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FEF1BE-4338-4C67-0FBC-2879640DE8F5}"/>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8" name="Footer Placeholder 7">
            <a:extLst>
              <a:ext uri="{FF2B5EF4-FFF2-40B4-BE49-F238E27FC236}">
                <a16:creationId xmlns:a16="http://schemas.microsoft.com/office/drawing/2014/main" id="{7E8C7213-2693-C656-6A7C-CF388DAF276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77F50A-2DB3-8194-519F-D7B4E6E83792}"/>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4072807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D0FCB-273D-D45E-BE21-F05456F91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1F922BD-720B-34B9-50A2-008D1C0E5D52}"/>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4" name="Footer Placeholder 3">
            <a:extLst>
              <a:ext uri="{FF2B5EF4-FFF2-40B4-BE49-F238E27FC236}">
                <a16:creationId xmlns:a16="http://schemas.microsoft.com/office/drawing/2014/main" id="{3477FA78-7A09-D1D5-A40B-0768EDED96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4A7DF8-7669-CCBF-C532-E8FDAF67A401}"/>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969895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B18BC6-1759-CFBD-C681-7FA41B643E75}"/>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3" name="Footer Placeholder 2">
            <a:extLst>
              <a:ext uri="{FF2B5EF4-FFF2-40B4-BE49-F238E27FC236}">
                <a16:creationId xmlns:a16="http://schemas.microsoft.com/office/drawing/2014/main" id="{D95CA141-E43B-CA53-712A-5F8C69F113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11CB78-E21A-FF8E-E2C2-398E76DF1292}"/>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800512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53A47-AD43-DFF1-8C03-9DBA5035E4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03D4B1-D89B-A346-1837-E9C7CA3D4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E0F97F-8E6A-81C0-02F9-0C9507DCFF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C21537-6C6E-7F86-F5E1-C20B9F789163}"/>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6" name="Footer Placeholder 5">
            <a:extLst>
              <a:ext uri="{FF2B5EF4-FFF2-40B4-BE49-F238E27FC236}">
                <a16:creationId xmlns:a16="http://schemas.microsoft.com/office/drawing/2014/main" id="{C0B5F7B3-F99D-F4B9-8F3A-73D2122570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CCD9C7-3744-1C56-D920-3062B74D8F61}"/>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867022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9442-199F-1D1F-958C-635CAE6AA5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6E3E7F-16E9-C796-03A5-35326BA7A9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1AA86D-ED7C-5ABC-D38B-2B9D6994D7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02FCC9-7B82-0176-8215-5400C46BB883}"/>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6" name="Footer Placeholder 5">
            <a:extLst>
              <a:ext uri="{FF2B5EF4-FFF2-40B4-BE49-F238E27FC236}">
                <a16:creationId xmlns:a16="http://schemas.microsoft.com/office/drawing/2014/main" id="{88C6CCE8-122F-D71B-2D4D-063DC3FA8B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41574A-20E8-7A4A-A07E-3919F7D6807A}"/>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1349920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6F32DA-8DC5-B8BD-71F3-7AFBDEEE23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C8032EC-256B-450B-F2AE-B6F5BC3E70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F84493-D4DA-8ED9-D3B3-7028264B3C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833F4035-17AB-0969-4A51-208993F874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C67F757-7CCF-1054-B705-D65ABE0A33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9A6C3A3-5787-104B-86B4-B959F93E31D2}" type="slidenum">
              <a:rPr lang="en-US" smtClean="0"/>
              <a:t>‹#›</a:t>
            </a:fld>
            <a:endParaRPr lang="en-US"/>
          </a:p>
        </p:txBody>
      </p:sp>
    </p:spTree>
    <p:extLst>
      <p:ext uri="{BB962C8B-B14F-4D97-AF65-F5344CB8AC3E}">
        <p14:creationId xmlns:p14="http://schemas.microsoft.com/office/powerpoint/2010/main" val="2300030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A8536-0862-E97F-57E1-2FF067C26B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E8F7C5-9333-9948-58C0-EAE5424F363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26ED2F7-22C4-46EC-4FE7-91E1DB6AF5CD}"/>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6CABA7A5-6DF0-576F-C95F-F88EB766F035}"/>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2353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C5973-029F-25D6-E5E7-A992FA9A4D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641E7A-5B52-FCE3-93C9-14555195C6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4035F54-C178-BD9B-A85B-F40E4DD0313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C58B9823-DB85-DB31-5494-C229D8A49B2E}"/>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72244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56589-DB1A-200F-858C-310D43BF1A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5BA845-EA93-7962-3513-20801BA5C82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D172557-B2DB-75CF-E60E-A6BF8D8AECFC}"/>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C17E4D7C-2553-67AB-983F-542FDDDC879D}"/>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0618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EBA55-B89C-1569-07A4-042E2A0380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BCAD8A-1CA8-83B5-3CBC-8D51C955395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23C6B0-9903-0250-C979-3CFDE84D9DD6}"/>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0FDA508B-2019-497C-7D7E-975F91AA94C2}"/>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0054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BE227-B61B-A123-E92F-F08E724C85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8B7A11-A9B7-15B4-16DC-F954A06A7A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05ED10-7058-28A6-41A5-7C05E896FA7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06723C35-870B-05DA-7445-E2D0DEC33BB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74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F5FA0-D3EF-612A-BC71-05FF683F9B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136F0D-E97B-A904-75FA-D1103410389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E03866-00BB-11EF-7CC8-E5C033558146}"/>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41ED38AD-4F65-7925-4068-61F4BAC70506}"/>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6625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36710-8734-8B3A-6353-E5699D3BC1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E5CEC6-B1EC-561B-816B-C1A8EE20293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FE3AEF6-AEA2-ED42-EC50-279CF200470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F5BF1C3-F936-FDD0-A266-A95CEDB1654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72682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D880D-BDAC-D6C8-D51E-535A2E328F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389362-B0EE-DFC8-EB4B-37B15389DAD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FA24C45-94B8-F512-971A-70FF65C2D14F}"/>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426ED613-F403-AFF8-B99E-EB0AEE398877}"/>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06863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02A68-8954-14E2-1D32-3998808E8B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A631B3-322B-6536-B14A-DD8CB80E84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70044A8-D32E-8029-81F9-E919D64A2D8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D2F2D2B2-036C-2B0A-EA73-60FF05672E95}"/>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8885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3B600-CC99-0D97-6F0E-F7353374E6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070EB-1FE2-AAF5-EA7B-A55388D2AEF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98C4930-B24F-8543-A803-4BC215326B3C}"/>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9215368D-D12C-4681-A2D7-96946C813B2E}"/>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2633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460BD-2FDC-51B8-C877-AA1E5B1B1D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271627-BDEA-E2C8-CDA1-8E98D2EE582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078B7C1-6B8A-FACC-36B2-6D3B165974B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89901F6-85AA-9615-D995-0CD4F03DA751}"/>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6528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93747-50E9-6D91-8775-5EB01128C9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B2C244-C8CD-0E5D-A307-385FC0528F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0DC864-FA2C-2025-0660-8E4EDAE4E2C2}"/>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41F11E2B-A8A9-99C2-52CE-00FEF15FF933}"/>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46562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B2D4-C9FC-2B9B-1C70-0ACA275177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A08CC9-B079-CFBA-7DD8-A39144B7078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2E5DE8-D950-1D4F-0A93-2361D66DA8D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7553E9F8-AB8D-C6D0-6DE4-F98F3D2F79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10514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D2123-3031-D413-9E48-4B98BB8F62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E5816D-6D50-E92A-28EA-AF1EB764A97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AF224E8-6251-E12D-9573-C6F3DB69A1C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5702278A-2D80-841E-1B66-49C83AD1C5DE}"/>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8439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14528-0C34-A69E-9AA7-594663F5DE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3B8C8-07E3-F6C9-5E74-BDF357C89A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FA9F401-FE67-EC6A-33A4-EDCEA781BA4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644AF6D1-FFDB-B926-44B9-BE3C2E5597D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97690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8BFEB-5FBC-8E84-D76A-BBECF0EF0A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7CFE65-8EA8-3693-AD88-38041A593AB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2984B8-6D03-27D1-04B0-D900C7A9481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5292E626-3335-73A5-BA0B-1C869B6EDF93}"/>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73551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CD0A5-90F9-4D18-F6A7-F122107547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5890F3-4427-8778-E638-89F55969DC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00D6EC1-A6E9-89FE-AD32-2224994A41D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FC597930-E130-148D-5E97-DFF9D6543FEC}"/>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76242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664C5-2009-541C-8BCE-EAA4C15D2D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1757E5-BC2C-0AE2-9053-42ED20092B0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5448367-3071-CF16-0FD1-68643D77831D}"/>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21EAA66E-1AB2-2C50-9131-71F8050E65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20204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103C6-63BB-5642-6AC7-095D966677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BB70A9-26F9-FAFE-22BF-54BA4F21ED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F4AE45A-9685-6639-C105-204663F33DAD}"/>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3501C88F-951B-12F1-D2D2-310606C5E9BD}"/>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40038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22880-B9BC-315C-7271-63D18084C5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B21CCC-A4AD-A417-9FAA-DA23847FE6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D3AE70-80B6-3A0E-6F68-9F119DC1AF69}"/>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AEED9B42-0C57-4838-AC60-0B65E8464E51}"/>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34920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1294-DA4D-CF73-5B81-8E27E1C57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E5AF5-4C12-275B-1379-2901866E25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7871364-8FA7-0C9C-7A0D-136EAEC737DD}"/>
              </a:ext>
            </a:extLst>
          </p:cNvPr>
          <p:cNvPicPr>
            <a:picLocks noChangeAspect="1"/>
          </p:cNvPicPr>
          <p:nvPr>
            <a:audioFile r:link="rId1"/>
            <p:extLst>
              <p:ext uri="{DAA4B4D4-6D71-4841-9C94-3DE7FCFB9230}">
                <p14:media xmlns:p14="http://schemas.microsoft.com/office/powerpoint/2010/main" r:embed="rId2">
                  <p14:trim end="929.0513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855352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F5C06-953F-9C25-FDDF-6AF63D0673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8FEFBA-0F5A-49E3-346E-560C68083B8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B7066-9517-8299-23DD-8A27066823BE}"/>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45AD031-24BF-05E6-A35C-A78D697AD91E}"/>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8678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AB5A-7013-3778-198A-C314399ED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9A966-7DBB-9026-A14F-E3727376A5D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861A2EB-4FC4-2D65-5F52-F60671BE3673}"/>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869DB8DA-14A3-99CD-74D7-F4C83C6DA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9853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1D4E-44A3-7647-CBFC-21D48B232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0EB21-D351-63E0-7696-1E80EAAEF23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1" name="Audio 10">
            <a:extLst>
              <a:ext uri="{FF2B5EF4-FFF2-40B4-BE49-F238E27FC236}">
                <a16:creationId xmlns:a16="http://schemas.microsoft.com/office/drawing/2014/main" id="{62E681AF-82E1-0F71-23F5-FE8E6F6D7360}"/>
              </a:ext>
            </a:extLst>
          </p:cNvPr>
          <p:cNvPicPr>
            <a:picLocks noChangeAspect="1"/>
          </p:cNvPicPr>
          <p:nvPr>
            <a:audioFile r:link="rId1"/>
            <p:extLst>
              <p:ext uri="{DAA4B4D4-6D71-4841-9C94-3DE7FCFB9230}">
                <p14:media xmlns:p14="http://schemas.microsoft.com/office/powerpoint/2010/main" r:embed="rId2">
                  <p14:trim end="143.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33360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F631B-2A78-3F60-AD34-8D0F226F99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517E45-2B8C-DD44-BF07-70AED390367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462A060-3FB3-A1E6-44F0-59F85DF9D4E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2B983A37-3207-59BB-7209-1CDDB5548EE5}"/>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587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F6709-93C4-4FB0-C6E0-D5E8109E7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8F1043-D1A9-DA60-612C-05B17C4AD18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78EAC126-9ED2-C7FE-1AD2-C84EEAF2D480}"/>
              </a:ext>
            </a:extLst>
          </p:cNvPr>
          <p:cNvPicPr>
            <a:picLocks noChangeAspect="1"/>
          </p:cNvPicPr>
          <p:nvPr>
            <a:audioFile r:link="rId1"/>
            <p:extLst>
              <p:ext uri="{DAA4B4D4-6D71-4841-9C94-3DE7FCFB9230}">
                <p14:media xmlns:p14="http://schemas.microsoft.com/office/powerpoint/2010/main" r:embed="rId2">
                  <p14:trim end="379.28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926958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DC31F-F89F-82DD-9C2D-8798EBDE62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4ACC8D-E941-DCFE-C9B8-570C7A10D33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78C993D-A33A-E6AB-E724-6519F09255B1}"/>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0E6D447-7245-5A8E-1BCC-7485D988F17E}"/>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16437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EC356-DFBF-BB89-41BC-A75B1DE0C8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28A337-0B5A-CDF9-6FB9-1660CC6DB1C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1" name="Audio 10">
            <a:extLst>
              <a:ext uri="{FF2B5EF4-FFF2-40B4-BE49-F238E27FC236}">
                <a16:creationId xmlns:a16="http://schemas.microsoft.com/office/drawing/2014/main" id="{55829310-DF96-629C-B7FB-888EF728B10C}"/>
              </a:ext>
            </a:extLst>
          </p:cNvPr>
          <p:cNvPicPr>
            <a:picLocks noChangeAspect="1"/>
          </p:cNvPicPr>
          <p:nvPr>
            <a:audioFile r:link="rId1"/>
            <p:extLst>
              <p:ext uri="{DAA4B4D4-6D71-4841-9C94-3DE7FCFB9230}">
                <p14:media xmlns:p14="http://schemas.microsoft.com/office/powerpoint/2010/main" r:embed="rId2">
                  <p14:trim st="343.7283" end="489.25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92198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7B5FB8-5AE4-4515-86A2-ED77FF2473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917E34-58D4-4FA0-B0F6-E02A748EAB12}">
  <ds:schemaRefs>
    <ds:schemaRef ds:uri="http://schemas.microsoft.com/office/2006/metadata/properties"/>
    <ds:schemaRef ds:uri="http://schemas.microsoft.com/office/infopath/2007/PartnerControls"/>
    <ds:schemaRef ds:uri="http://schemas.openxmlformats.org/package/2006/metadata/core-properties"/>
    <ds:schemaRef ds:uri="http://purl.org/dc/terms/"/>
    <ds:schemaRef ds:uri="http://purl.org/dc/elements/1.1/"/>
    <ds:schemaRef ds:uri="http://schemas.microsoft.com/office/2006/documentManagement/types"/>
    <ds:schemaRef ds:uri="http://www.w3.org/XML/1998/namespace"/>
    <ds:schemaRef ds:uri="7dfc20e4-3649-4211-81dc-9290c21459be"/>
    <ds:schemaRef ds:uri="161d82f7-f6a3-4417-9fb0-6bd3db963429"/>
    <ds:schemaRef ds:uri="http://purl.org/dc/dcmitype/"/>
  </ds:schemaRefs>
</ds:datastoreItem>
</file>

<file path=customXml/itemProps3.xml><?xml version="1.0" encoding="utf-8"?>
<ds:datastoreItem xmlns:ds="http://schemas.openxmlformats.org/officeDocument/2006/customXml" ds:itemID="{9127D3AD-49DD-4513-8E4C-745C06E2CF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25</vt:lpstr>
      <vt:lpstr>PowerPoint Presentation</vt:lpstr>
      <vt:lpstr>6 + 3 9 </vt:lpstr>
      <vt:lpstr>6 + 3  </vt:lpstr>
      <vt:lpstr>9 + 5 14 </vt:lpstr>
      <vt:lpstr>9 + 5  </vt:lpstr>
      <vt:lpstr>6 + 6 12 </vt:lpstr>
      <vt:lpstr>6 + 6  </vt:lpstr>
      <vt:lpstr>7 + 9 16 </vt:lpstr>
      <vt:lpstr>7 + 9  </vt:lpstr>
      <vt:lpstr>9 + 5  </vt:lpstr>
      <vt:lpstr>7 + 9  </vt:lpstr>
      <vt:lpstr>6 + 6  </vt:lpstr>
      <vt:lpstr>6 + 3  </vt:lpstr>
      <vt:lpstr>6 + 6  </vt:lpstr>
      <vt:lpstr>6 + 3  </vt:lpstr>
      <vt:lpstr>7 + 9  </vt:lpstr>
      <vt:lpstr>9 + 5  </vt:lpstr>
      <vt:lpstr>7 + 9  </vt:lpstr>
      <vt:lpstr>6 + 6  </vt:lpstr>
      <vt:lpstr>9 + 5  </vt:lpstr>
      <vt:lpstr>6 + 3  </vt:lpstr>
      <vt:lpstr>9 + 5  </vt:lpstr>
      <vt:lpstr>6 + 3  </vt:lpstr>
      <vt:lpstr>6 + 6  </vt:lpstr>
      <vt:lpstr>9 + 5  </vt:lpstr>
      <vt:lpstr>6 + 3  </vt:lpstr>
      <vt:lpstr>9 + 5  </vt:lpstr>
      <vt:lpstr>7 + 9  </vt:lpstr>
      <vt:lpstr>6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#9 – 9,10,11,12</dc:title>
  <dc:creator>Guilfoyle, Jayce</dc:creator>
  <cp:lastModifiedBy>Poncy, Brian</cp:lastModifiedBy>
  <cp:revision>2</cp:revision>
  <dcterms:created xsi:type="dcterms:W3CDTF">2024-11-25T00:37:02Z</dcterms:created>
  <dcterms:modified xsi:type="dcterms:W3CDTF">2025-07-31T05:30:00Z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