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265" r:id="rId7"/>
    <p:sldId id="266" r:id="rId8"/>
    <p:sldId id="309" r:id="rId9"/>
    <p:sldId id="310" r:id="rId10"/>
    <p:sldId id="311" r:id="rId11"/>
    <p:sldId id="312" r:id="rId12"/>
    <p:sldId id="313" r:id="rId13"/>
    <p:sldId id="314" r:id="rId14"/>
    <p:sldId id="315" r:id="rId15"/>
    <p:sldId id="317" r:id="rId16"/>
    <p:sldId id="316" r:id="rId17"/>
    <p:sldId id="318" r:id="rId18"/>
    <p:sldId id="319" r:id="rId19"/>
    <p:sldId id="321" r:id="rId20"/>
    <p:sldId id="320" r:id="rId21"/>
    <p:sldId id="322" r:id="rId22"/>
    <p:sldId id="323" r:id="rId23"/>
    <p:sldId id="326" r:id="rId24"/>
    <p:sldId id="325" r:id="rId25"/>
    <p:sldId id="324" r:id="rId26"/>
    <p:sldId id="327" r:id="rId27"/>
    <p:sldId id="329" r:id="rId28"/>
    <p:sldId id="328" r:id="rId29"/>
    <p:sldId id="330" r:id="rId30"/>
    <p:sldId id="331" r:id="rId31"/>
    <p:sldId id="332" r:id="rId32"/>
    <p:sldId id="333" r:id="rId33"/>
    <p:sldId id="334"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6B3EAD-5BAA-4B58-BC1E-68594F92FF00}" v="1" dt="2025-07-31T05:36:16.3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9"/>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356B3EAD-5BAA-4B58-BC1E-68594F92FF00}"/>
    <pc:docChg chg="addSld delSld modSld">
      <pc:chgData name="Poncy, Brian" userId="002c98f0-3707-44e7-b27e-58ac2885d61f" providerId="ADAL" clId="{356B3EAD-5BAA-4B58-BC1E-68594F92FF00}" dt="2025-07-31T05:36:18.193" v="1" actId="47"/>
      <pc:docMkLst>
        <pc:docMk/>
      </pc:docMkLst>
      <pc:sldChg chg="del">
        <pc:chgData name="Poncy, Brian" userId="002c98f0-3707-44e7-b27e-58ac2885d61f" providerId="ADAL" clId="{356B3EAD-5BAA-4B58-BC1E-68594F92FF00}" dt="2025-07-31T05:36:18.193" v="1" actId="47"/>
        <pc:sldMkLst>
          <pc:docMk/>
          <pc:sldMk cId="3280604447" sldId="335"/>
        </pc:sldMkLst>
      </pc:sldChg>
      <pc:sldChg chg="add">
        <pc:chgData name="Poncy, Brian" userId="002c98f0-3707-44e7-b27e-58ac2885d61f" providerId="ADAL" clId="{356B3EAD-5BAA-4B58-BC1E-68594F92FF00}" dt="2025-07-31T05:36:16.344"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49211-85DF-33DD-F680-0ACF6063378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46159B9-A377-CF0D-0738-3E7B9FFCA8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7DEB6D9-B504-3985-2E3B-A4FBDF8E1C32}"/>
              </a:ext>
            </a:extLst>
          </p:cNvPr>
          <p:cNvSpPr>
            <a:spLocks noGrp="1"/>
          </p:cNvSpPr>
          <p:nvPr>
            <p:ph type="dt" sz="half" idx="10"/>
          </p:nvPr>
        </p:nvSpPr>
        <p:spPr/>
        <p:txBody>
          <a:bodyPr/>
          <a:lstStyle/>
          <a:p>
            <a:fld id="{2A85397B-146D-DE42-9530-06064839BDB7}" type="datetimeFigureOut">
              <a:rPr lang="en-US" smtClean="0"/>
              <a:t>7/31/2025</a:t>
            </a:fld>
            <a:endParaRPr lang="en-US"/>
          </a:p>
        </p:txBody>
      </p:sp>
      <p:sp>
        <p:nvSpPr>
          <p:cNvPr id="5" name="Footer Placeholder 4">
            <a:extLst>
              <a:ext uri="{FF2B5EF4-FFF2-40B4-BE49-F238E27FC236}">
                <a16:creationId xmlns:a16="http://schemas.microsoft.com/office/drawing/2014/main" id="{EDB8B82C-CF89-29A6-AA4D-F7B7B42E1E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F2E8C9-A8AE-390F-6E32-CC1F72DEEF49}"/>
              </a:ext>
            </a:extLst>
          </p:cNvPr>
          <p:cNvSpPr>
            <a:spLocks noGrp="1"/>
          </p:cNvSpPr>
          <p:nvPr>
            <p:ph type="sldNum" sz="quarter" idx="12"/>
          </p:nvPr>
        </p:nvSpPr>
        <p:spPr/>
        <p:txBody>
          <a:bodyPr/>
          <a:lstStyle/>
          <a:p>
            <a:fld id="{AA48FB21-A2BB-3241-952D-232E0A7F623E}" type="slidenum">
              <a:rPr lang="en-US" smtClean="0"/>
              <a:t>‹#›</a:t>
            </a:fld>
            <a:endParaRPr lang="en-US"/>
          </a:p>
        </p:txBody>
      </p:sp>
    </p:spTree>
    <p:extLst>
      <p:ext uri="{BB962C8B-B14F-4D97-AF65-F5344CB8AC3E}">
        <p14:creationId xmlns:p14="http://schemas.microsoft.com/office/powerpoint/2010/main" val="4023757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BB1A6-78CB-D1B3-8DF7-E0C60BFC3BB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A49231A-A5D4-86FA-E68C-8A814B27F8D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2A5B53-42F7-F901-9A3E-29526ECD8018}"/>
              </a:ext>
            </a:extLst>
          </p:cNvPr>
          <p:cNvSpPr>
            <a:spLocks noGrp="1"/>
          </p:cNvSpPr>
          <p:nvPr>
            <p:ph type="dt" sz="half" idx="10"/>
          </p:nvPr>
        </p:nvSpPr>
        <p:spPr/>
        <p:txBody>
          <a:bodyPr/>
          <a:lstStyle/>
          <a:p>
            <a:fld id="{2A85397B-146D-DE42-9530-06064839BDB7}" type="datetimeFigureOut">
              <a:rPr lang="en-US" smtClean="0"/>
              <a:t>7/31/2025</a:t>
            </a:fld>
            <a:endParaRPr lang="en-US"/>
          </a:p>
        </p:txBody>
      </p:sp>
      <p:sp>
        <p:nvSpPr>
          <p:cNvPr id="5" name="Footer Placeholder 4">
            <a:extLst>
              <a:ext uri="{FF2B5EF4-FFF2-40B4-BE49-F238E27FC236}">
                <a16:creationId xmlns:a16="http://schemas.microsoft.com/office/drawing/2014/main" id="{7FD599C4-2427-DC75-AA1C-9EC515F404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DF515E-4337-F9C2-5FFE-8C3944BB809F}"/>
              </a:ext>
            </a:extLst>
          </p:cNvPr>
          <p:cNvSpPr>
            <a:spLocks noGrp="1"/>
          </p:cNvSpPr>
          <p:nvPr>
            <p:ph type="sldNum" sz="quarter" idx="12"/>
          </p:nvPr>
        </p:nvSpPr>
        <p:spPr/>
        <p:txBody>
          <a:bodyPr/>
          <a:lstStyle/>
          <a:p>
            <a:fld id="{AA48FB21-A2BB-3241-952D-232E0A7F623E}" type="slidenum">
              <a:rPr lang="en-US" smtClean="0"/>
              <a:t>‹#›</a:t>
            </a:fld>
            <a:endParaRPr lang="en-US"/>
          </a:p>
        </p:txBody>
      </p:sp>
    </p:spTree>
    <p:extLst>
      <p:ext uri="{BB962C8B-B14F-4D97-AF65-F5344CB8AC3E}">
        <p14:creationId xmlns:p14="http://schemas.microsoft.com/office/powerpoint/2010/main" val="660622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18B89C-2CEE-DF03-CBED-3F83CAA4C4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2C95A4A-2B67-634B-EFDC-74ECFDF9A97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42575F-BC41-659D-E23F-144329633A47}"/>
              </a:ext>
            </a:extLst>
          </p:cNvPr>
          <p:cNvSpPr>
            <a:spLocks noGrp="1"/>
          </p:cNvSpPr>
          <p:nvPr>
            <p:ph type="dt" sz="half" idx="10"/>
          </p:nvPr>
        </p:nvSpPr>
        <p:spPr/>
        <p:txBody>
          <a:bodyPr/>
          <a:lstStyle/>
          <a:p>
            <a:fld id="{2A85397B-146D-DE42-9530-06064839BDB7}" type="datetimeFigureOut">
              <a:rPr lang="en-US" smtClean="0"/>
              <a:t>7/31/2025</a:t>
            </a:fld>
            <a:endParaRPr lang="en-US"/>
          </a:p>
        </p:txBody>
      </p:sp>
      <p:sp>
        <p:nvSpPr>
          <p:cNvPr id="5" name="Footer Placeholder 4">
            <a:extLst>
              <a:ext uri="{FF2B5EF4-FFF2-40B4-BE49-F238E27FC236}">
                <a16:creationId xmlns:a16="http://schemas.microsoft.com/office/drawing/2014/main" id="{07C75311-B759-41DB-BFA6-4E14A1584B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4287DE-A494-E471-2A83-64B12C894DC5}"/>
              </a:ext>
            </a:extLst>
          </p:cNvPr>
          <p:cNvSpPr>
            <a:spLocks noGrp="1"/>
          </p:cNvSpPr>
          <p:nvPr>
            <p:ph type="sldNum" sz="quarter" idx="12"/>
          </p:nvPr>
        </p:nvSpPr>
        <p:spPr/>
        <p:txBody>
          <a:bodyPr/>
          <a:lstStyle/>
          <a:p>
            <a:fld id="{AA48FB21-A2BB-3241-952D-232E0A7F623E}" type="slidenum">
              <a:rPr lang="en-US" smtClean="0"/>
              <a:t>‹#›</a:t>
            </a:fld>
            <a:endParaRPr lang="en-US"/>
          </a:p>
        </p:txBody>
      </p:sp>
    </p:spTree>
    <p:extLst>
      <p:ext uri="{BB962C8B-B14F-4D97-AF65-F5344CB8AC3E}">
        <p14:creationId xmlns:p14="http://schemas.microsoft.com/office/powerpoint/2010/main" val="3515914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CD3F0-5AFF-1ED8-B313-9D4F27E5FC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67282D-4DA0-B70F-35A6-CA199153C0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B2CB07-84B4-BE5B-7BAE-63324D7C5075}"/>
              </a:ext>
            </a:extLst>
          </p:cNvPr>
          <p:cNvSpPr>
            <a:spLocks noGrp="1"/>
          </p:cNvSpPr>
          <p:nvPr>
            <p:ph type="dt" sz="half" idx="10"/>
          </p:nvPr>
        </p:nvSpPr>
        <p:spPr/>
        <p:txBody>
          <a:bodyPr/>
          <a:lstStyle/>
          <a:p>
            <a:fld id="{2A85397B-146D-DE42-9530-06064839BDB7}" type="datetimeFigureOut">
              <a:rPr lang="en-US" smtClean="0"/>
              <a:t>7/31/2025</a:t>
            </a:fld>
            <a:endParaRPr lang="en-US"/>
          </a:p>
        </p:txBody>
      </p:sp>
      <p:sp>
        <p:nvSpPr>
          <p:cNvPr id="5" name="Footer Placeholder 4">
            <a:extLst>
              <a:ext uri="{FF2B5EF4-FFF2-40B4-BE49-F238E27FC236}">
                <a16:creationId xmlns:a16="http://schemas.microsoft.com/office/drawing/2014/main" id="{6A689DF0-3380-03E4-2738-998C919C7F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501966-7808-5704-DC61-0613B2FC05B0}"/>
              </a:ext>
            </a:extLst>
          </p:cNvPr>
          <p:cNvSpPr>
            <a:spLocks noGrp="1"/>
          </p:cNvSpPr>
          <p:nvPr>
            <p:ph type="sldNum" sz="quarter" idx="12"/>
          </p:nvPr>
        </p:nvSpPr>
        <p:spPr/>
        <p:txBody>
          <a:bodyPr/>
          <a:lstStyle/>
          <a:p>
            <a:fld id="{AA48FB21-A2BB-3241-952D-232E0A7F623E}" type="slidenum">
              <a:rPr lang="en-US" smtClean="0"/>
              <a:t>‹#›</a:t>
            </a:fld>
            <a:endParaRPr lang="en-US"/>
          </a:p>
        </p:txBody>
      </p:sp>
    </p:spTree>
    <p:extLst>
      <p:ext uri="{BB962C8B-B14F-4D97-AF65-F5344CB8AC3E}">
        <p14:creationId xmlns:p14="http://schemas.microsoft.com/office/powerpoint/2010/main" val="568908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C33EE-E36B-5090-7C8E-F07AC6A5857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2E0ED72-7F1D-4804-1828-9D178C59D94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5F5642-C714-73A9-2ADF-4829A4301384}"/>
              </a:ext>
            </a:extLst>
          </p:cNvPr>
          <p:cNvSpPr>
            <a:spLocks noGrp="1"/>
          </p:cNvSpPr>
          <p:nvPr>
            <p:ph type="dt" sz="half" idx="10"/>
          </p:nvPr>
        </p:nvSpPr>
        <p:spPr/>
        <p:txBody>
          <a:bodyPr/>
          <a:lstStyle/>
          <a:p>
            <a:fld id="{2A85397B-146D-DE42-9530-06064839BDB7}" type="datetimeFigureOut">
              <a:rPr lang="en-US" smtClean="0"/>
              <a:t>7/31/2025</a:t>
            </a:fld>
            <a:endParaRPr lang="en-US"/>
          </a:p>
        </p:txBody>
      </p:sp>
      <p:sp>
        <p:nvSpPr>
          <p:cNvPr id="5" name="Footer Placeholder 4">
            <a:extLst>
              <a:ext uri="{FF2B5EF4-FFF2-40B4-BE49-F238E27FC236}">
                <a16:creationId xmlns:a16="http://schemas.microsoft.com/office/drawing/2014/main" id="{79A44A58-55FA-F496-FA80-94ED9C2D99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EB77F6-B2A0-F186-9AE3-CF4ED1865001}"/>
              </a:ext>
            </a:extLst>
          </p:cNvPr>
          <p:cNvSpPr>
            <a:spLocks noGrp="1"/>
          </p:cNvSpPr>
          <p:nvPr>
            <p:ph type="sldNum" sz="quarter" idx="12"/>
          </p:nvPr>
        </p:nvSpPr>
        <p:spPr/>
        <p:txBody>
          <a:bodyPr/>
          <a:lstStyle/>
          <a:p>
            <a:fld id="{AA48FB21-A2BB-3241-952D-232E0A7F623E}" type="slidenum">
              <a:rPr lang="en-US" smtClean="0"/>
              <a:t>‹#›</a:t>
            </a:fld>
            <a:endParaRPr lang="en-US"/>
          </a:p>
        </p:txBody>
      </p:sp>
    </p:spTree>
    <p:extLst>
      <p:ext uri="{BB962C8B-B14F-4D97-AF65-F5344CB8AC3E}">
        <p14:creationId xmlns:p14="http://schemas.microsoft.com/office/powerpoint/2010/main" val="2562075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7CC08-F727-C5E4-FCE6-BD614DF2DB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382A38-70B8-6CB1-05AD-4CB77076E86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D230A6D-85C7-FF07-2C3D-6673F645FB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CFA7ACD-12CF-9C1A-858D-4A41C624AFB8}"/>
              </a:ext>
            </a:extLst>
          </p:cNvPr>
          <p:cNvSpPr>
            <a:spLocks noGrp="1"/>
          </p:cNvSpPr>
          <p:nvPr>
            <p:ph type="dt" sz="half" idx="10"/>
          </p:nvPr>
        </p:nvSpPr>
        <p:spPr/>
        <p:txBody>
          <a:bodyPr/>
          <a:lstStyle/>
          <a:p>
            <a:fld id="{2A85397B-146D-DE42-9530-06064839BDB7}" type="datetimeFigureOut">
              <a:rPr lang="en-US" smtClean="0"/>
              <a:t>7/31/2025</a:t>
            </a:fld>
            <a:endParaRPr lang="en-US"/>
          </a:p>
        </p:txBody>
      </p:sp>
      <p:sp>
        <p:nvSpPr>
          <p:cNvPr id="6" name="Footer Placeholder 5">
            <a:extLst>
              <a:ext uri="{FF2B5EF4-FFF2-40B4-BE49-F238E27FC236}">
                <a16:creationId xmlns:a16="http://schemas.microsoft.com/office/drawing/2014/main" id="{C9EB673F-DD34-BA91-01D0-B0897EE56DF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C07B5A-9CD0-3FF4-98B0-05D1CCCB5B2B}"/>
              </a:ext>
            </a:extLst>
          </p:cNvPr>
          <p:cNvSpPr>
            <a:spLocks noGrp="1"/>
          </p:cNvSpPr>
          <p:nvPr>
            <p:ph type="sldNum" sz="quarter" idx="12"/>
          </p:nvPr>
        </p:nvSpPr>
        <p:spPr/>
        <p:txBody>
          <a:bodyPr/>
          <a:lstStyle/>
          <a:p>
            <a:fld id="{AA48FB21-A2BB-3241-952D-232E0A7F623E}" type="slidenum">
              <a:rPr lang="en-US" smtClean="0"/>
              <a:t>‹#›</a:t>
            </a:fld>
            <a:endParaRPr lang="en-US"/>
          </a:p>
        </p:txBody>
      </p:sp>
    </p:spTree>
    <p:extLst>
      <p:ext uri="{BB962C8B-B14F-4D97-AF65-F5344CB8AC3E}">
        <p14:creationId xmlns:p14="http://schemas.microsoft.com/office/powerpoint/2010/main" val="929456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715C6-01C2-EB78-40D9-F3D4D4D385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A02B11B-A9DB-E92F-C83D-68049DB6573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778FE58-79AA-D69B-4B65-E971A83C12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E9F37C1-8105-0937-B82A-BCFC0AF2023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412F596-4C20-CE4F-F682-6053C1C36C4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785B88-71E1-F6BB-371F-8FEE226D31DA}"/>
              </a:ext>
            </a:extLst>
          </p:cNvPr>
          <p:cNvSpPr>
            <a:spLocks noGrp="1"/>
          </p:cNvSpPr>
          <p:nvPr>
            <p:ph type="dt" sz="half" idx="10"/>
          </p:nvPr>
        </p:nvSpPr>
        <p:spPr/>
        <p:txBody>
          <a:bodyPr/>
          <a:lstStyle/>
          <a:p>
            <a:fld id="{2A85397B-146D-DE42-9530-06064839BDB7}" type="datetimeFigureOut">
              <a:rPr lang="en-US" smtClean="0"/>
              <a:t>7/31/2025</a:t>
            </a:fld>
            <a:endParaRPr lang="en-US"/>
          </a:p>
        </p:txBody>
      </p:sp>
      <p:sp>
        <p:nvSpPr>
          <p:cNvPr id="8" name="Footer Placeholder 7">
            <a:extLst>
              <a:ext uri="{FF2B5EF4-FFF2-40B4-BE49-F238E27FC236}">
                <a16:creationId xmlns:a16="http://schemas.microsoft.com/office/drawing/2014/main" id="{6A85A74A-C883-D17C-EDF2-505B57D9AC2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19EDCE5-750E-6E7A-DB94-5266B5F66A86}"/>
              </a:ext>
            </a:extLst>
          </p:cNvPr>
          <p:cNvSpPr>
            <a:spLocks noGrp="1"/>
          </p:cNvSpPr>
          <p:nvPr>
            <p:ph type="sldNum" sz="quarter" idx="12"/>
          </p:nvPr>
        </p:nvSpPr>
        <p:spPr/>
        <p:txBody>
          <a:bodyPr/>
          <a:lstStyle/>
          <a:p>
            <a:fld id="{AA48FB21-A2BB-3241-952D-232E0A7F623E}" type="slidenum">
              <a:rPr lang="en-US" smtClean="0"/>
              <a:t>‹#›</a:t>
            </a:fld>
            <a:endParaRPr lang="en-US"/>
          </a:p>
        </p:txBody>
      </p:sp>
    </p:spTree>
    <p:extLst>
      <p:ext uri="{BB962C8B-B14F-4D97-AF65-F5344CB8AC3E}">
        <p14:creationId xmlns:p14="http://schemas.microsoft.com/office/powerpoint/2010/main" val="68992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C9EE0-AFCC-3B6D-825F-06BE35FCDA8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C81232C-3F57-72C5-60FB-AA52BEEF5D39}"/>
              </a:ext>
            </a:extLst>
          </p:cNvPr>
          <p:cNvSpPr>
            <a:spLocks noGrp="1"/>
          </p:cNvSpPr>
          <p:nvPr>
            <p:ph type="dt" sz="half" idx="10"/>
          </p:nvPr>
        </p:nvSpPr>
        <p:spPr/>
        <p:txBody>
          <a:bodyPr/>
          <a:lstStyle/>
          <a:p>
            <a:fld id="{2A85397B-146D-DE42-9530-06064839BDB7}" type="datetimeFigureOut">
              <a:rPr lang="en-US" smtClean="0"/>
              <a:t>7/31/2025</a:t>
            </a:fld>
            <a:endParaRPr lang="en-US"/>
          </a:p>
        </p:txBody>
      </p:sp>
      <p:sp>
        <p:nvSpPr>
          <p:cNvPr id="4" name="Footer Placeholder 3">
            <a:extLst>
              <a:ext uri="{FF2B5EF4-FFF2-40B4-BE49-F238E27FC236}">
                <a16:creationId xmlns:a16="http://schemas.microsoft.com/office/drawing/2014/main" id="{4218884E-530E-2DE3-3008-069B6300B52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455B682-7E08-6139-6BE2-78D0D3BB343A}"/>
              </a:ext>
            </a:extLst>
          </p:cNvPr>
          <p:cNvSpPr>
            <a:spLocks noGrp="1"/>
          </p:cNvSpPr>
          <p:nvPr>
            <p:ph type="sldNum" sz="quarter" idx="12"/>
          </p:nvPr>
        </p:nvSpPr>
        <p:spPr/>
        <p:txBody>
          <a:bodyPr/>
          <a:lstStyle/>
          <a:p>
            <a:fld id="{AA48FB21-A2BB-3241-952D-232E0A7F623E}" type="slidenum">
              <a:rPr lang="en-US" smtClean="0"/>
              <a:t>‹#›</a:t>
            </a:fld>
            <a:endParaRPr lang="en-US"/>
          </a:p>
        </p:txBody>
      </p:sp>
    </p:spTree>
    <p:extLst>
      <p:ext uri="{BB962C8B-B14F-4D97-AF65-F5344CB8AC3E}">
        <p14:creationId xmlns:p14="http://schemas.microsoft.com/office/powerpoint/2010/main" val="139553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F99EF6-1277-50D1-C37E-6FE017B8997C}"/>
              </a:ext>
            </a:extLst>
          </p:cNvPr>
          <p:cNvSpPr>
            <a:spLocks noGrp="1"/>
          </p:cNvSpPr>
          <p:nvPr>
            <p:ph type="dt" sz="half" idx="10"/>
          </p:nvPr>
        </p:nvSpPr>
        <p:spPr/>
        <p:txBody>
          <a:bodyPr/>
          <a:lstStyle/>
          <a:p>
            <a:fld id="{2A85397B-146D-DE42-9530-06064839BDB7}" type="datetimeFigureOut">
              <a:rPr lang="en-US" smtClean="0"/>
              <a:t>7/31/2025</a:t>
            </a:fld>
            <a:endParaRPr lang="en-US"/>
          </a:p>
        </p:txBody>
      </p:sp>
      <p:sp>
        <p:nvSpPr>
          <p:cNvPr id="3" name="Footer Placeholder 2">
            <a:extLst>
              <a:ext uri="{FF2B5EF4-FFF2-40B4-BE49-F238E27FC236}">
                <a16:creationId xmlns:a16="http://schemas.microsoft.com/office/drawing/2014/main" id="{CFBD6A39-2F63-5D82-811E-0FA128BB852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08AA6C5-5ACE-65B0-F322-F65908A5F6A3}"/>
              </a:ext>
            </a:extLst>
          </p:cNvPr>
          <p:cNvSpPr>
            <a:spLocks noGrp="1"/>
          </p:cNvSpPr>
          <p:nvPr>
            <p:ph type="sldNum" sz="quarter" idx="12"/>
          </p:nvPr>
        </p:nvSpPr>
        <p:spPr/>
        <p:txBody>
          <a:bodyPr/>
          <a:lstStyle/>
          <a:p>
            <a:fld id="{AA48FB21-A2BB-3241-952D-232E0A7F623E}" type="slidenum">
              <a:rPr lang="en-US" smtClean="0"/>
              <a:t>‹#›</a:t>
            </a:fld>
            <a:endParaRPr lang="en-US"/>
          </a:p>
        </p:txBody>
      </p:sp>
    </p:spTree>
    <p:extLst>
      <p:ext uri="{BB962C8B-B14F-4D97-AF65-F5344CB8AC3E}">
        <p14:creationId xmlns:p14="http://schemas.microsoft.com/office/powerpoint/2010/main" val="4174580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75B5F-7951-57F2-464B-2C98434621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898FB68-86F5-7600-7AC2-9DDC58AA97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4F9520A-A4F3-34AE-945C-A3BE2216FC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254329-0F03-27D3-A68A-B1E4637B6228}"/>
              </a:ext>
            </a:extLst>
          </p:cNvPr>
          <p:cNvSpPr>
            <a:spLocks noGrp="1"/>
          </p:cNvSpPr>
          <p:nvPr>
            <p:ph type="dt" sz="half" idx="10"/>
          </p:nvPr>
        </p:nvSpPr>
        <p:spPr/>
        <p:txBody>
          <a:bodyPr/>
          <a:lstStyle/>
          <a:p>
            <a:fld id="{2A85397B-146D-DE42-9530-06064839BDB7}" type="datetimeFigureOut">
              <a:rPr lang="en-US" smtClean="0"/>
              <a:t>7/31/2025</a:t>
            </a:fld>
            <a:endParaRPr lang="en-US"/>
          </a:p>
        </p:txBody>
      </p:sp>
      <p:sp>
        <p:nvSpPr>
          <p:cNvPr id="6" name="Footer Placeholder 5">
            <a:extLst>
              <a:ext uri="{FF2B5EF4-FFF2-40B4-BE49-F238E27FC236}">
                <a16:creationId xmlns:a16="http://schemas.microsoft.com/office/drawing/2014/main" id="{EC2E624E-587B-BD76-E324-6C460BFB9D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CA5D2A-70FA-0EC4-1B63-D60755CCEBC6}"/>
              </a:ext>
            </a:extLst>
          </p:cNvPr>
          <p:cNvSpPr>
            <a:spLocks noGrp="1"/>
          </p:cNvSpPr>
          <p:nvPr>
            <p:ph type="sldNum" sz="quarter" idx="12"/>
          </p:nvPr>
        </p:nvSpPr>
        <p:spPr/>
        <p:txBody>
          <a:bodyPr/>
          <a:lstStyle/>
          <a:p>
            <a:fld id="{AA48FB21-A2BB-3241-952D-232E0A7F623E}" type="slidenum">
              <a:rPr lang="en-US" smtClean="0"/>
              <a:t>‹#›</a:t>
            </a:fld>
            <a:endParaRPr lang="en-US"/>
          </a:p>
        </p:txBody>
      </p:sp>
    </p:spTree>
    <p:extLst>
      <p:ext uri="{BB962C8B-B14F-4D97-AF65-F5344CB8AC3E}">
        <p14:creationId xmlns:p14="http://schemas.microsoft.com/office/powerpoint/2010/main" val="4152778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19B2A-6085-742B-A133-2082760E5A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CFC734-15AA-0962-E407-1848F16BD6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F64D8B3-E66C-A8FE-648E-505D931F56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2C37C1-9EBB-64E9-BA05-691848F5C5A5}"/>
              </a:ext>
            </a:extLst>
          </p:cNvPr>
          <p:cNvSpPr>
            <a:spLocks noGrp="1"/>
          </p:cNvSpPr>
          <p:nvPr>
            <p:ph type="dt" sz="half" idx="10"/>
          </p:nvPr>
        </p:nvSpPr>
        <p:spPr/>
        <p:txBody>
          <a:bodyPr/>
          <a:lstStyle/>
          <a:p>
            <a:fld id="{2A85397B-146D-DE42-9530-06064839BDB7}" type="datetimeFigureOut">
              <a:rPr lang="en-US" smtClean="0"/>
              <a:t>7/31/2025</a:t>
            </a:fld>
            <a:endParaRPr lang="en-US"/>
          </a:p>
        </p:txBody>
      </p:sp>
      <p:sp>
        <p:nvSpPr>
          <p:cNvPr id="6" name="Footer Placeholder 5">
            <a:extLst>
              <a:ext uri="{FF2B5EF4-FFF2-40B4-BE49-F238E27FC236}">
                <a16:creationId xmlns:a16="http://schemas.microsoft.com/office/drawing/2014/main" id="{4663E1D5-C75C-CA32-0B74-6F0B0D4F3A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157553-460E-DD2F-97E6-DC86068D5AF5}"/>
              </a:ext>
            </a:extLst>
          </p:cNvPr>
          <p:cNvSpPr>
            <a:spLocks noGrp="1"/>
          </p:cNvSpPr>
          <p:nvPr>
            <p:ph type="sldNum" sz="quarter" idx="12"/>
          </p:nvPr>
        </p:nvSpPr>
        <p:spPr/>
        <p:txBody>
          <a:bodyPr/>
          <a:lstStyle/>
          <a:p>
            <a:fld id="{AA48FB21-A2BB-3241-952D-232E0A7F623E}" type="slidenum">
              <a:rPr lang="en-US" smtClean="0"/>
              <a:t>‹#›</a:t>
            </a:fld>
            <a:endParaRPr lang="en-US"/>
          </a:p>
        </p:txBody>
      </p:sp>
    </p:spTree>
    <p:extLst>
      <p:ext uri="{BB962C8B-B14F-4D97-AF65-F5344CB8AC3E}">
        <p14:creationId xmlns:p14="http://schemas.microsoft.com/office/powerpoint/2010/main" val="1077773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85B0D-6AD2-41BE-F536-424962D492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FBBE4CA-A25E-50D5-87A3-6830677770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1B782D-EA7E-6D1D-B8E3-E4C6E45A0E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A85397B-146D-DE42-9530-06064839BDB7}" type="datetimeFigureOut">
              <a:rPr lang="en-US" smtClean="0"/>
              <a:t>7/31/2025</a:t>
            </a:fld>
            <a:endParaRPr lang="en-US"/>
          </a:p>
        </p:txBody>
      </p:sp>
      <p:sp>
        <p:nvSpPr>
          <p:cNvPr id="5" name="Footer Placeholder 4">
            <a:extLst>
              <a:ext uri="{FF2B5EF4-FFF2-40B4-BE49-F238E27FC236}">
                <a16:creationId xmlns:a16="http://schemas.microsoft.com/office/drawing/2014/main" id="{B27873C4-1818-2AD3-C2AD-50562155B0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CB27229-09EB-E9E0-15CC-AC1D4EA231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A48FB21-A2BB-3241-952D-232E0A7F623E}" type="slidenum">
              <a:rPr lang="en-US" smtClean="0"/>
              <a:t>‹#›</a:t>
            </a:fld>
            <a:endParaRPr lang="en-US"/>
          </a:p>
        </p:txBody>
      </p:sp>
    </p:spTree>
    <p:extLst>
      <p:ext uri="{BB962C8B-B14F-4D97-AF65-F5344CB8AC3E}">
        <p14:creationId xmlns:p14="http://schemas.microsoft.com/office/powerpoint/2010/main" val="2451428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34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9CB03E34-1124-0BD7-0231-5F44D0A576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2750B-F4F3-924A-8EA5-30556E4B37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6F1014-00BD-7F13-7786-89529C1E576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FEA95D-F36A-3A10-D82D-AE9FBCC8BCE8}"/>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A2BB1E9E-C388-EBE7-E6B5-9F74E9E9133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400103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FD544-5A24-FBC3-123F-722D62BD3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B15854-6649-3F9B-9A57-F6F048B1F92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9D74C2A-3F95-04F5-6B9D-3E3A218B286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1E5C432F-1DA7-691F-0563-C23D3D26683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08069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489D0-4295-CA41-AC4B-726D4AE11B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F61F97-6814-8A5A-F65B-A89EE3CCED3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8685BEF-974D-1AEE-9705-6CA26567132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E6C8EBD5-D280-D686-2F95-243D11CADB6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257489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C646C-C2D8-4CCE-4B97-6C069D6F52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2C06A5-62D2-61B0-3054-9406776D12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AE70A9F-600A-77CF-1BD3-69B04E995AA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D88A228C-6136-C117-BD6C-4772365F4A7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90800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F0D60-B5B0-A427-51FD-3DFD1D27DB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E22C77-340C-AE25-DE50-B2D4857B49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B85253D-6219-1762-331E-D8572C0F4CA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FC27BBB7-4BD8-05B1-F580-FF666E51EE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287756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77856-2879-76FF-10C3-F4DEC56E25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81BB7F-D5B4-0821-2898-3654060FEB9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4CCF84A-BD53-C3D0-DFA7-9FF9C640983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A637F201-6FDB-EBED-1314-2C92BCB0FE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581682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C20CC-7984-AF77-ABBD-8560D9789F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505918-27F2-AAA5-67D2-F33F643A5E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63CC872-D896-2E96-8C09-4803E634E5D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57E22D4B-C243-AFE1-1575-DF57CFED1EC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187686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AE24C-5BDE-44DC-344C-90BA5F117D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A14563-8047-412F-8106-5C851F8FC4D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9ADC694-DF0B-2FB2-C4AC-CB378321E765}"/>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01A9225B-144B-3912-6E17-F28B82E0180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662499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118EC-0FD1-E402-E015-855F590FFD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66A915-5748-6870-C4A8-1DC5E43087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F963086-8879-4915-7A12-0A577B42E52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F1958FF5-5175-1D4E-39A8-A02056DDFBA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180934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A96EB-1BCC-0B6A-465A-F8267B6549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89D2DC-9103-A610-1B02-65F699F134F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F3CF4D9-B538-D54E-F37E-873ED6D3B7D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6FCCAA7B-755E-A3EC-2732-74CE275D0E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01215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3216C-4BB1-F921-CBCA-A46B73350F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5305E2-A0E0-A44D-70D8-AFC669A7C3A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F465441-653C-3791-D732-118C234300CE}"/>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1BFD49F4-C6A3-6F7A-C14A-00B96FDF7E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239933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6D871-DDCB-F3BA-A275-EE3FD25E0B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92F062-DA5D-6E6D-CCE0-BF334D55C3E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F4FC26F-3C95-E1C0-FA81-8FD532DF79DF}"/>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2410A712-E8CA-6DE4-0B4C-14E1BE95BA1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482701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DCF68-59BE-18A1-F536-42092A38C1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879A20-FFBF-097C-7CE6-EC731516CDD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003D00C-5A1A-917A-2673-27BBBFA65538}"/>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0CA73E73-489E-4EDD-81B3-C8BA3C8EBBF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20634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3EFDE-6AB7-EFE7-305A-6158D6D25A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253304-EB15-E788-E20D-9A032328C4C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F469DF5-B21E-765B-7F90-4F4B270C0081}"/>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D1992933-6FDF-077C-2B7C-F22DCDC52C3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69646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F6F8B-E597-602A-A9B6-C2A114A023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4F21B2-C834-E1E5-9970-E12CA1CB4DD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C811D0F-DAB1-A182-A7A7-618257AA08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EADB05EE-DD68-118B-2A4D-DBD68AB0246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85894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9FF85-CA95-4379-0318-078385D4ED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252911-F5E0-3154-2CA7-620BC4D1EE4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EDA94A2-EF2A-2A05-77BC-FE19E273481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BDFC89AD-EFF9-24D6-5175-C7A24C1CCE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55609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A8CA7-E61C-29ED-B206-EDE7AF6FD4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57624F-CF89-CF81-A44E-9E1F3E9658C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D157D9E-060E-3A30-2BFF-BFF7688FD27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2F3AFB10-CDD0-A68C-8A6B-7EAAE23EBE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679964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B7AD7-47A0-B9D4-1DBD-2FEE5534C8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21BF85-AA20-2268-F650-1D2DC2D41FF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0F1D3ED-F698-4D0A-A659-1CF18A5F73B7}"/>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5624650B-9A2F-7BE2-9BF5-CF8DF40DB00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76015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C8965-695D-EFCF-0ADF-882A9F7FB6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0CF89A-CCD8-28FF-8A84-A102C120D7E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7BF4698-A1FE-761B-9595-733D658D462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56E2FBB-733D-6E85-5FC1-9096EFAF02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802010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1E35BCE1-5E77-97BA-BA57-A2F4F463DF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961A6-75F8-0ECA-D574-B4F3EE8E23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7AE24C-F9DC-94B0-D9A1-EC4F1484F61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1675F9F-8890-06A7-3F2E-CE67205BCC73}"/>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1B6AB07F-D7F6-9B3F-DA0D-48D72A30970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49382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EC8A1458-6037-A809-3D1F-7FEB83FFB4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2" name="Audio 11">
            <a:extLst>
              <a:ext uri="{FF2B5EF4-FFF2-40B4-BE49-F238E27FC236}">
                <a16:creationId xmlns:a16="http://schemas.microsoft.com/office/drawing/2014/main" id="{E2EF6293-294C-9472-E855-0AA6CFA2C563}"/>
              </a:ext>
            </a:extLst>
          </p:cNvPr>
          <p:cNvPicPr>
            <a:picLocks noChangeAspect="1"/>
          </p:cNvPicPr>
          <p:nvPr>
            <a:audioFile r:link="rId1"/>
            <p:extLst>
              <p:ext uri="{DAA4B4D4-6D71-4841-9C94-3DE7FCFB9230}">
                <p14:media xmlns:p14="http://schemas.microsoft.com/office/powerpoint/2010/main" r:embed="rId2">
                  <p14:trim end="122.1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5C505DA0-F66C-1801-5142-6E1C0858A32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4" name="Audio 13">
            <a:extLst>
              <a:ext uri="{FF2B5EF4-FFF2-40B4-BE49-F238E27FC236}">
                <a16:creationId xmlns:a16="http://schemas.microsoft.com/office/drawing/2014/main" id="{4668E78F-DE6D-655C-3ACB-F174AD7A6D6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A61B95BB-9324-08E0-18B5-9129DCB1493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9F1E88E0-74DF-056E-9F45-4BA2C77C2AF8}"/>
              </a:ext>
            </a:extLst>
          </p:cNvPr>
          <p:cNvPicPr>
            <a:picLocks noChangeAspect="1"/>
          </p:cNvPicPr>
          <p:nvPr>
            <a:audioFile r:link="rId1"/>
            <p:extLst>
              <p:ext uri="{DAA4B4D4-6D71-4841-9C94-3DE7FCFB9230}">
                <p14:media xmlns:p14="http://schemas.microsoft.com/office/powerpoint/2010/main" r:embed="rId2">
                  <p14:trim end="60.3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Props1.xml><?xml version="1.0" encoding="utf-8"?>
<ds:datastoreItem xmlns:ds="http://schemas.openxmlformats.org/officeDocument/2006/customXml" ds:itemID="{22F8D25C-9E2B-48A9-B58F-29147B26C2DF}">
  <ds:schemaRefs>
    <ds:schemaRef ds:uri="http://schemas.microsoft.com/sharepoint/v3/contenttype/forms"/>
  </ds:schemaRefs>
</ds:datastoreItem>
</file>

<file path=customXml/itemProps2.xml><?xml version="1.0" encoding="utf-8"?>
<ds:datastoreItem xmlns:ds="http://schemas.openxmlformats.org/officeDocument/2006/customXml" ds:itemID="{76712B42-E06F-4F80-B132-8F6001D19D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276505F-9DAB-4236-A235-1A0C9AC38EEE}">
  <ds:schemaRefs>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7dfc20e4-3649-4211-81dc-9290c21459be"/>
    <ds:schemaRef ds:uri="http://purl.org/dc/elements/1.1/"/>
    <ds:schemaRef ds:uri="161d82f7-f6a3-4417-9fb0-6bd3db963429"/>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34</vt:lpstr>
      <vt:lpstr>PowerPoint Presentation</vt:lpstr>
      <vt:lpstr>4 + 6 10 </vt:lpstr>
      <vt:lpstr>4 + 6  </vt:lpstr>
      <vt:lpstr>3 + 2 5 </vt:lpstr>
      <vt:lpstr>3 + 2  </vt:lpstr>
      <vt:lpstr>7 + 4 11 </vt:lpstr>
      <vt:lpstr>7 + 4  </vt:lpstr>
      <vt:lpstr>6 + 2 8 </vt:lpstr>
      <vt:lpstr>6 + 2  </vt:lpstr>
      <vt:lpstr>3 + 2  </vt:lpstr>
      <vt:lpstr>6 + 2  </vt:lpstr>
      <vt:lpstr>7 + 4  </vt:lpstr>
      <vt:lpstr>4 + 6  </vt:lpstr>
      <vt:lpstr>7 + 4  </vt:lpstr>
      <vt:lpstr>4 + 6  </vt:lpstr>
      <vt:lpstr>6 + 2  </vt:lpstr>
      <vt:lpstr>3 + 2  </vt:lpstr>
      <vt:lpstr>6 + 2  </vt:lpstr>
      <vt:lpstr>7 + 4  </vt:lpstr>
      <vt:lpstr>3 + 2  </vt:lpstr>
      <vt:lpstr>4 + 6  </vt:lpstr>
      <vt:lpstr>3 + 2  </vt:lpstr>
      <vt:lpstr>4 + 6  </vt:lpstr>
      <vt:lpstr>7 + 4  </vt:lpstr>
      <vt:lpstr>6 + 2  </vt:lpstr>
      <vt:lpstr>4 + 6  </vt:lpstr>
      <vt:lpstr>3 + 2  </vt:lpstr>
      <vt:lpstr>6 + 2  </vt:lpstr>
      <vt:lpstr>7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C #4 – 4,5,6,7</dc:title>
  <dc:creator>Guilfoyle, Jayce</dc:creator>
  <cp:lastModifiedBy>Poncy, Brian</cp:lastModifiedBy>
  <cp:revision>2</cp:revision>
  <dcterms:created xsi:type="dcterms:W3CDTF">2024-11-25T00:48:59Z</dcterms:created>
  <dcterms:modified xsi:type="dcterms:W3CDTF">2025-07-31T05:36:19Z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