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7" r:id="rId7"/>
    <p:sldId id="318" r:id="rId8"/>
    <p:sldId id="319" r:id="rId9"/>
    <p:sldId id="320" r:id="rId10"/>
    <p:sldId id="321" r:id="rId11"/>
    <p:sldId id="322" r:id="rId12"/>
    <p:sldId id="323" r:id="rId13"/>
    <p:sldId id="324" r:id="rId14"/>
    <p:sldId id="325" r:id="rId15"/>
    <p:sldId id="327" r:id="rId16"/>
    <p:sldId id="326" r:id="rId17"/>
    <p:sldId id="328" r:id="rId18"/>
    <p:sldId id="329" r:id="rId19"/>
    <p:sldId id="331" r:id="rId20"/>
    <p:sldId id="330" r:id="rId21"/>
    <p:sldId id="332" r:id="rId22"/>
    <p:sldId id="333" r:id="rId23"/>
    <p:sldId id="336" r:id="rId24"/>
    <p:sldId id="335" r:id="rId25"/>
    <p:sldId id="334" r:id="rId26"/>
    <p:sldId id="337" r:id="rId27"/>
    <p:sldId id="339" r:id="rId28"/>
    <p:sldId id="338" r:id="rId29"/>
    <p:sldId id="340" r:id="rId30"/>
    <p:sldId id="341" r:id="rId31"/>
    <p:sldId id="342" r:id="rId32"/>
    <p:sldId id="343" r:id="rId33"/>
    <p:sldId id="344"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D8FA32-E4B3-4102-8035-1B714606E81A}" v="1" dt="2025-07-31T05:38:18.8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62D8FA32-E4B3-4102-8035-1B714606E81A}"/>
    <pc:docChg chg="addSld delSld modSld">
      <pc:chgData name="Poncy, Brian" userId="002c98f0-3707-44e7-b27e-58ac2885d61f" providerId="ADAL" clId="{62D8FA32-E4B3-4102-8035-1B714606E81A}" dt="2025-07-31T05:38:20.712" v="1" actId="47"/>
      <pc:docMkLst>
        <pc:docMk/>
      </pc:docMkLst>
      <pc:sldChg chg="del">
        <pc:chgData name="Poncy, Brian" userId="002c98f0-3707-44e7-b27e-58ac2885d61f" providerId="ADAL" clId="{62D8FA32-E4B3-4102-8035-1B714606E81A}" dt="2025-07-31T05:38:20.712" v="1" actId="47"/>
        <pc:sldMkLst>
          <pc:docMk/>
          <pc:sldMk cId="3280604447" sldId="314"/>
        </pc:sldMkLst>
      </pc:sldChg>
      <pc:sldChg chg="add">
        <pc:chgData name="Poncy, Brian" userId="002c98f0-3707-44e7-b27e-58ac2885d61f" providerId="ADAL" clId="{62D8FA32-E4B3-4102-8035-1B714606E81A}" dt="2025-07-31T05:38:18.857"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74228-553E-2776-3E85-8AB13F5DE9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681D1C-AC9F-1EAC-D41F-4A18B6ED1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CD4CF4-82B8-2886-D631-10DD3FE5B1FD}"/>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527BBC3C-4816-783C-5CAB-F33AFC1E58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D82853-E25D-94EC-7737-BED61A8CF9D5}"/>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1641583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EE647-A2C9-7AAD-9A4C-AB77A6F6F9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05561E-1A11-5C5F-FD73-D875ABB176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C5A2C3-0D81-3F82-4725-11240DD40CE6}"/>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F980407C-74CA-A3A8-83E8-EDAEE63BC7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224373-1834-47FD-80BA-9C7DB713C7B9}"/>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698984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EB329E-8B02-26C7-B00F-91BA01F1A3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42DB39-ED7A-3E0F-E5DE-D70BFEB556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B85B08-F745-A1E2-EF63-48A008534E8C}"/>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295D5FAB-EEB0-4FCE-BE44-4C81A4A65D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84DF5-7604-FCEB-9AD9-692F97C7969B}"/>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867206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8BD4-3082-FC40-1556-AC48D8CC30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0B4C29-F801-D0E8-42BA-CDEC1A7722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8B6E84-0AE3-912C-084B-A11F0A08D5A0}"/>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85DA37EF-35D1-3511-68FF-D0915570A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01FB44-8A4E-84CA-8379-8263281BAFBE}"/>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1195277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B6330-BB6C-5FE4-A688-EAC8A4B08F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D10914-9DCA-E8D6-206E-8ACF0DB7E9B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013B88-80A0-380C-9183-23D724ACEEFA}"/>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3C8C7584-35C6-5850-5AD6-223FEA9B16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65685E-A430-ADB9-F8CA-15524A351A47}"/>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895075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692E7-0EFA-E6F4-351B-BC30A35D99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A9ADE8-7365-7F98-7C80-390F2D5550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16F565-46CD-1D45-A02E-8F79AF0446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758451-F719-B469-2BEE-B38B82C5FFCF}"/>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6" name="Footer Placeholder 5">
            <a:extLst>
              <a:ext uri="{FF2B5EF4-FFF2-40B4-BE49-F238E27FC236}">
                <a16:creationId xmlns:a16="http://schemas.microsoft.com/office/drawing/2014/main" id="{65F61F20-19DF-8EC8-FD8B-C72FF9E8FF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8B62E5-85AA-5B04-51B8-3125E9864ECB}"/>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3921555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31C4B-0818-314A-51A5-8DE70FC000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A9722E-6CFF-A284-8027-B3C7F2045B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BDABCE-2FB4-6FFD-F6B6-7E70C4D5BA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73C77DF-895D-282B-04C3-E7A5972A73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EA922B-6142-B81B-FA48-5238BFC258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1107A25-C2A0-B374-392E-8876AEAB61C5}"/>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8" name="Footer Placeholder 7">
            <a:extLst>
              <a:ext uri="{FF2B5EF4-FFF2-40B4-BE49-F238E27FC236}">
                <a16:creationId xmlns:a16="http://schemas.microsoft.com/office/drawing/2014/main" id="{5BC2E103-4878-CA82-6836-9A591044819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C109069-BAF5-63A4-71A3-C9E74F3A78A2}"/>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3736504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42D79-B2ED-3275-3D25-5B021FD37B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4E682D-D30E-DB7A-4F52-69909E150A97}"/>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4" name="Footer Placeholder 3">
            <a:extLst>
              <a:ext uri="{FF2B5EF4-FFF2-40B4-BE49-F238E27FC236}">
                <a16:creationId xmlns:a16="http://schemas.microsoft.com/office/drawing/2014/main" id="{6D63628F-3BFE-A82C-0301-C828F228D0F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DE7E893-643A-31D1-76F4-99FD739FCD3F}"/>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645611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D4601F-77EA-A881-AD9E-855CA225605B}"/>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3" name="Footer Placeholder 2">
            <a:extLst>
              <a:ext uri="{FF2B5EF4-FFF2-40B4-BE49-F238E27FC236}">
                <a16:creationId xmlns:a16="http://schemas.microsoft.com/office/drawing/2014/main" id="{C928F35D-9C7C-9C6F-D58B-8584C92C69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5FB6D3-E6CE-B303-FC1D-61B0E9A0B002}"/>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3542559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4FA8B-0D7D-BA2D-7A84-09F4DEE6A5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4E9364A-FA9B-4490-6836-365384C298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72230D-A724-5208-9DFE-24FEA0AE61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8CC619-030A-5B28-9960-A1047D5D3081}"/>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6" name="Footer Placeholder 5">
            <a:extLst>
              <a:ext uri="{FF2B5EF4-FFF2-40B4-BE49-F238E27FC236}">
                <a16:creationId xmlns:a16="http://schemas.microsoft.com/office/drawing/2014/main" id="{1E034239-3B70-0162-3DA6-8F41FFCC6A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DC3A4B-0781-5685-792B-DEAEF62FFA5A}"/>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23234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1C0F2-5033-CDBC-61B0-52B598BA9C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D353DD-D6B2-7946-3D03-11DD76E24B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268DCB-B132-17F5-1584-A3E71E5294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7EC8D8-B939-CD2E-9FE5-E6BCF3893128}"/>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6" name="Footer Placeholder 5">
            <a:extLst>
              <a:ext uri="{FF2B5EF4-FFF2-40B4-BE49-F238E27FC236}">
                <a16:creationId xmlns:a16="http://schemas.microsoft.com/office/drawing/2014/main" id="{8F597BEF-F73C-4468-2E6D-C53E1EC922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B96DE7-CCBD-4009-1489-8CD5B62BAFAC}"/>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33672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08385E-8507-30C1-874A-F82AD55D73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1367AF-AC37-A359-4975-F66005241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8EC05A-7580-A52B-40BC-7D2AF687BB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E3CA4FF2-429C-38EA-0AF0-D03712AE18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A49F2D1-3024-E1A5-19BE-F7C2821C8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C34FB50-53AA-1E42-A96F-67E093C50D26}" type="slidenum">
              <a:rPr lang="en-US" smtClean="0"/>
              <a:t>‹#›</a:t>
            </a:fld>
            <a:endParaRPr lang="en-US"/>
          </a:p>
        </p:txBody>
      </p:sp>
    </p:spTree>
    <p:extLst>
      <p:ext uri="{BB962C8B-B14F-4D97-AF65-F5344CB8AC3E}">
        <p14:creationId xmlns:p14="http://schemas.microsoft.com/office/powerpoint/2010/main" val="28020216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40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333F2F10-8C57-87CE-776E-29EF4CDAF92A}"/>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3099C-5A99-0C15-E382-F26419CADE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88F3ED-07D1-A24F-A308-8580CDD775F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15C44A2-15CC-F92B-EDCC-CCC88FECF1E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D35E9243-02B3-6AC5-88D3-206F662691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2095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8A5D9-2028-3C0C-6E65-CBAAEF9E1E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24D33A-B59C-68B6-C7E3-4BD5BA0C2CF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D5D5941-9909-9DD0-5E84-27B45E0F0C0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25C9FDB7-B015-BC42-939D-2FC90DD0CA11}"/>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63332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1EFCA-F174-7090-9A6A-0BA0E3A203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2369B2-0A32-B881-8876-F00715769EA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DD215D4-0C38-7A06-6532-E5796525C78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ACFFF62E-3313-DEB2-A2A5-389D0C65629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23318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23690-2B50-8830-44A8-BB68D38E67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BB662D-8988-1F48-9865-D726958121B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07B26C2-CE7B-89A6-1FB5-DC92BBE65163}"/>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B7E5E4C5-1DCD-70E8-F0C5-7BAA36F016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90189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BDA1B-2BB1-930F-1B8B-5FA509F12B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0F70E8-25F9-5721-0402-0A0BFF204E0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19A94A7-8385-8D68-B7E5-E9659A6C7D1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AA6E03C0-8141-26A4-363F-43DDC916AC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711272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CF9C3-B614-5AA5-0D7F-D2F5B6FC76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EC6D0F-F0F9-25F2-79BB-17E4CBC1EAB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1FAD7CC-6288-B5E6-4BDA-46A2711F3A8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A649258-BB46-36AC-4BE9-307469DDE7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556307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252EA-B8E5-DE63-A776-C722FDFA1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4E7400-A518-5B72-3ECB-FAC820DDBA8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B6142E7-CBA5-A2CB-61E0-00B8405D77E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131DE89-9597-9D25-ADC2-7E0A1F3D00C3}"/>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1688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3948E-35BC-4D01-0908-6F670CD88F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3A4B45-1302-F514-C1F3-ED8F9BA725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0D45357-9472-8856-EDB8-536FEA4C7DE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FAE4DBBD-9DB8-2D33-57C8-A90BD840CE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34986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50E3F-83FF-7956-BC94-99EAC01113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F23FB2-856E-FACF-E75F-B9293FD5ED1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9DD7F96-ECDD-D801-74F2-32AAE4365B2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D922135-7322-5DC1-8615-8370850C409F}"/>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1034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83896-B4EE-5FE7-5AC3-B6D74776AA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46E62E-F05C-E387-F3C9-15E5A94BD91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F8859A6-2967-5FFC-2F0A-CDAAE3B901F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5FD45548-76C4-37E7-EE3B-ACC11E1BA18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76695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525A4-7B76-6AE3-C380-76841ED8B8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2B6DBD-14DF-159F-B13C-D20CA716EE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217A6A-D0F2-B454-2CFB-7BF81A29DC3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EAA6D22E-1446-1468-C91C-BCCF7F1C9B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4137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BA17D-E779-768F-EA4A-CB7112122D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D0B8FD-C36C-C1AE-0A2C-3B01C3464D7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3E04648-6379-D90C-E41C-35873A9F19FB}"/>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8169621-EEC6-D6DD-2508-2F8F46218C5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52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60AB4-37E1-8EA4-F45D-0E27E988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CF4A9E-C09E-4793-D007-3B7FA396A19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B6306E-13BC-93BA-4629-E72DF77D5B6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DB5A96DD-5301-FE2E-5BC4-B800DE9622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4676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8AD1B-E2BA-CDB4-D902-CF94721537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F7258D-49B5-A6D4-6A0C-16745C75772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A5EBCAC-C182-CFAA-52E4-1F15AAA06815}"/>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B43E0FB3-D9F4-CA0A-D70C-0AE6FA5532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77214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7AF3-A80A-E42B-613A-C782C971C0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DC39B6-06F6-392E-B398-6B2F77E07B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8DF5987-2D5E-6B7A-28D6-D0C4FAE4627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F863B38D-FF5F-6E5D-8C32-AFDA394675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50605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118E6-B7F9-02A4-A4F1-7262CF62C2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0867F4-D626-2990-21E1-221E1825ECC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08EAB57-4B73-03A6-8CC0-F0938EBFB23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A25AFBD1-FADA-6A4F-EF2C-50AD98D0D5B6}"/>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7920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8F97-61EB-6F22-6839-353B6FED80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388B9-D7E7-9140-0E56-2F89D1AE683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8AEFE0-1A07-FD4C-5396-5EF18088F435}"/>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4358B4B-B819-3758-917A-4182892072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3864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534DC-2896-4C14-9955-4532C52A73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9F293-AEFC-2092-62D1-6F0A4D1F3C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118D0A3-E8FB-895C-3787-1640E00DB33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2D929301-351A-5BFF-264C-F6150D66D9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763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C6EB5-3AC1-61EF-65D0-A854D9E80E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BE9115-0A17-DD1D-3A2B-883E1E517C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3E67650-90B1-E231-A9E2-7FBA8CB97C2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74A0A0CF-676B-9B83-B306-5EB53D80E92D}"/>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3437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2" name="Audio 11">
            <a:extLst>
              <a:ext uri="{FF2B5EF4-FFF2-40B4-BE49-F238E27FC236}">
                <a16:creationId xmlns:a16="http://schemas.microsoft.com/office/drawing/2014/main" id="{F4B64312-7BA3-D845-9FA9-5C7C27ED4D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660F8-8F69-FB49-D9D0-123D484072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1F5B99-5230-7784-6784-EFEAEC4B9B1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2CBF30C-7D0B-C18B-5FCF-492CC84D929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433EE91E-8BD9-A74B-F38E-31B40EECE2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20378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28F5A9-5945-26EA-976E-15F713C779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8F375EF1-C905-7E9F-7AF3-BC05378C6FAD}"/>
              </a:ext>
            </a:extLst>
          </p:cNvPr>
          <p:cNvPicPr>
            <a:picLocks noChangeAspect="1"/>
          </p:cNvPicPr>
          <p:nvPr>
            <a:audioFile r:link="rId1"/>
            <p:extLst>
              <p:ext uri="{DAA4B4D4-6D71-4841-9C94-3DE7FCFB9230}">
                <p14:media xmlns:p14="http://schemas.microsoft.com/office/powerpoint/2010/main" r:embed="rId2">
                  <p14:trim st="204.3804" end="660.9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A5A34E85-C031-4169-AD55-BA35151D97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2" name="Audio 11">
            <a:extLst>
              <a:ext uri="{FF2B5EF4-FFF2-40B4-BE49-F238E27FC236}">
                <a16:creationId xmlns:a16="http://schemas.microsoft.com/office/drawing/2014/main" id="{67716C01-A337-8013-9980-9B14F4F0C6D2}"/>
              </a:ext>
            </a:extLst>
          </p:cNvPr>
          <p:cNvPicPr>
            <a:picLocks noChangeAspect="1"/>
          </p:cNvPicPr>
          <p:nvPr>
            <a:audioFile r:link="rId1"/>
            <p:extLst>
              <p:ext uri="{DAA4B4D4-6D71-4841-9C94-3DE7FCFB9230}">
                <p14:media xmlns:p14="http://schemas.microsoft.com/office/powerpoint/2010/main" r:embed="rId2">
                  <p14:trim end="27.89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561021BA-6CCD-4004-76E6-26FEAA90F1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2" name="Audio 11">
            <a:extLst>
              <a:ext uri="{FF2B5EF4-FFF2-40B4-BE49-F238E27FC236}">
                <a16:creationId xmlns:a16="http://schemas.microsoft.com/office/drawing/2014/main" id="{B9EF2B15-6B2B-F27C-0F70-5A48DDD0589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6F7E3124-8F45-4605-8FC7-BAA762A8BD43}">
  <ds:schemaRefs>
    <ds:schemaRef ds:uri="http://schemas.microsoft.com/sharepoint/v3/contenttype/forms"/>
  </ds:schemaRefs>
</ds:datastoreItem>
</file>

<file path=customXml/itemProps2.xml><?xml version="1.0" encoding="utf-8"?>
<ds:datastoreItem xmlns:ds="http://schemas.openxmlformats.org/officeDocument/2006/customXml" ds:itemID="{0A69EA2F-F16D-4FFA-BEA2-EEF3978454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A93D52-9CEC-43E0-B1EC-81447B8A02AE}">
  <ds:schemaRefs>
    <ds:schemaRef ds:uri="http://purl.org/dc/elements/1.1/"/>
    <ds:schemaRef ds:uri="http://schemas.microsoft.com/office/infopath/2007/PartnerControls"/>
    <ds:schemaRef ds:uri="http://purl.org/dc/terms/"/>
    <ds:schemaRef ds:uri="http://www.w3.org/XML/1998/namespace"/>
    <ds:schemaRef ds:uri="http://purl.org/dc/dcmitype/"/>
    <ds:schemaRef ds:uri="http://schemas.openxmlformats.org/package/2006/metadata/core-properties"/>
    <ds:schemaRef ds:uri="http://schemas.microsoft.com/office/2006/documentManagement/types"/>
    <ds:schemaRef ds:uri="161d82f7-f6a3-4417-9fb0-6bd3db963429"/>
    <ds:schemaRef ds:uri="7dfc20e4-3649-4211-81dc-9290c21459b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40</vt:lpstr>
      <vt:lpstr>PowerPoint Presentation</vt:lpstr>
      <vt:lpstr>9 + 2 11 </vt:lpstr>
      <vt:lpstr>9 + 2  </vt:lpstr>
      <vt:lpstr>5 + 8 13 </vt:lpstr>
      <vt:lpstr>5 + 8  </vt:lpstr>
      <vt:lpstr>9 + 9 18 </vt:lpstr>
      <vt:lpstr>9 + 9  </vt:lpstr>
      <vt:lpstr>8 + 6 14 </vt:lpstr>
      <vt:lpstr>8 + 6  </vt:lpstr>
      <vt:lpstr>5 + 8  </vt:lpstr>
      <vt:lpstr>8 + 6  </vt:lpstr>
      <vt:lpstr>9 + 9  </vt:lpstr>
      <vt:lpstr>9 + 2  </vt:lpstr>
      <vt:lpstr>9 + 9  </vt:lpstr>
      <vt:lpstr>9 + 2  </vt:lpstr>
      <vt:lpstr>8 + 6  </vt:lpstr>
      <vt:lpstr>5 + 8  </vt:lpstr>
      <vt:lpstr>8 + 6  </vt:lpstr>
      <vt:lpstr>9 + 9  </vt:lpstr>
      <vt:lpstr>5 + 8  </vt:lpstr>
      <vt:lpstr>9 + 2  </vt:lpstr>
      <vt:lpstr>5 + 8  </vt:lpstr>
      <vt:lpstr>9 + 2  </vt:lpstr>
      <vt:lpstr>9 + 9  </vt:lpstr>
      <vt:lpstr>8 + 6  </vt:lpstr>
      <vt:lpstr>9 + 2  </vt:lpstr>
      <vt:lpstr>5 + 8  </vt:lpstr>
      <vt:lpstr>8 + 6  </vt:lpstr>
      <vt:lpstr>9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#9 – 9,10,11,12</dc:title>
  <dc:creator>Guilfoyle, Jayce</dc:creator>
  <cp:lastModifiedBy>Poncy, Brian</cp:lastModifiedBy>
  <cp:revision>2</cp:revision>
  <dcterms:created xsi:type="dcterms:W3CDTF">2024-11-25T01:00:46Z</dcterms:created>
  <dcterms:modified xsi:type="dcterms:W3CDTF">2025-07-31T05:38:22Z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