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7" r:id="rId5"/>
    <p:sldId id="307" r:id="rId6"/>
    <p:sldId id="264" r:id="rId7"/>
    <p:sldId id="263" r:id="rId8"/>
    <p:sldId id="265" r:id="rId9"/>
    <p:sldId id="266" r:id="rId10"/>
    <p:sldId id="309" r:id="rId11"/>
    <p:sldId id="310" r:id="rId12"/>
    <p:sldId id="311" r:id="rId13"/>
    <p:sldId id="312" r:id="rId14"/>
    <p:sldId id="313" r:id="rId15"/>
    <p:sldId id="315" r:id="rId16"/>
    <p:sldId id="314" r:id="rId17"/>
    <p:sldId id="316" r:id="rId18"/>
    <p:sldId id="317" r:id="rId19"/>
    <p:sldId id="319" r:id="rId20"/>
    <p:sldId id="318" r:id="rId21"/>
    <p:sldId id="320" r:id="rId22"/>
    <p:sldId id="321" r:id="rId23"/>
    <p:sldId id="324" r:id="rId24"/>
    <p:sldId id="323" r:id="rId25"/>
    <p:sldId id="322" r:id="rId26"/>
    <p:sldId id="325" r:id="rId27"/>
    <p:sldId id="327" r:id="rId28"/>
    <p:sldId id="326" r:id="rId29"/>
    <p:sldId id="328" r:id="rId30"/>
    <p:sldId id="329" r:id="rId31"/>
    <p:sldId id="330" r:id="rId32"/>
    <p:sldId id="331" r:id="rId33"/>
    <p:sldId id="332" r:id="rId34"/>
    <p:sldId id="346"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047E471-A684-48ED-BA5E-21D8C7C42DDE}" v="2" dt="2025-07-31T05:26:19.5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48"/>
  </p:normalViewPr>
  <p:slideViewPr>
    <p:cSldViewPr snapToGrid="0">
      <p:cViewPr varScale="1">
        <p:scale>
          <a:sx n="69" d="100"/>
          <a:sy n="69" d="100"/>
        </p:scale>
        <p:origin x="936" y="78"/>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534E5BD3-E807-452C-A492-F2DD6020CEAD}"/>
    <pc:docChg chg="modSld">
      <pc:chgData name="Poncy, Brian" userId="002c98f0-3707-44e7-b27e-58ac2885d61f" providerId="ADAL" clId="{534E5BD3-E807-452C-A492-F2DD6020CEAD}" dt="2025-04-30T06:55:02.407" v="0" actId="20577"/>
      <pc:docMkLst>
        <pc:docMk/>
      </pc:docMkLst>
      <pc:sldChg chg="modSp">
        <pc:chgData name="Poncy, Brian" userId="002c98f0-3707-44e7-b27e-58ac2885d61f" providerId="ADAL" clId="{534E5BD3-E807-452C-A492-F2DD6020CEAD}" dt="2025-04-30T06:55:02.407" v="0" actId="20577"/>
        <pc:sldMkLst>
          <pc:docMk/>
          <pc:sldMk cId="3280604447" sldId="333"/>
        </pc:sldMkLst>
      </pc:sldChg>
    </pc:docChg>
  </pc:docChgLst>
  <pc:docChgLst>
    <pc:chgData name="Poncy, Brian" userId="002c98f0-3707-44e7-b27e-58ac2885d61f" providerId="ADAL" clId="{F047E471-A684-48ED-BA5E-21D8C7C42DDE}"/>
    <pc:docChg chg="addSld delSld modSld">
      <pc:chgData name="Poncy, Brian" userId="002c98f0-3707-44e7-b27e-58ac2885d61f" providerId="ADAL" clId="{F047E471-A684-48ED-BA5E-21D8C7C42DDE}" dt="2025-07-31T05:26:22.227" v="3" actId="47"/>
      <pc:docMkLst>
        <pc:docMk/>
      </pc:docMkLst>
      <pc:sldChg chg="del">
        <pc:chgData name="Poncy, Brian" userId="002c98f0-3707-44e7-b27e-58ac2885d61f" providerId="ADAL" clId="{F047E471-A684-48ED-BA5E-21D8C7C42DDE}" dt="2025-07-31T05:26:22.227" v="3" actId="47"/>
        <pc:sldMkLst>
          <pc:docMk/>
          <pc:sldMk cId="3280604447" sldId="333"/>
        </pc:sldMkLst>
      </pc:sldChg>
      <pc:sldChg chg="add del">
        <pc:chgData name="Poncy, Brian" userId="002c98f0-3707-44e7-b27e-58ac2885d61f" providerId="ADAL" clId="{F047E471-A684-48ED-BA5E-21D8C7C42DDE}" dt="2025-07-31T05:26:19.588" v="2"/>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35BB60-40AF-E7AA-ADA5-83E4DE629DB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B2F3369-92DC-08D6-DFB6-937D102A680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DBA0390-7C30-F227-8813-A12BE5E3A848}"/>
              </a:ext>
            </a:extLst>
          </p:cNvPr>
          <p:cNvSpPr>
            <a:spLocks noGrp="1"/>
          </p:cNvSpPr>
          <p:nvPr>
            <p:ph type="dt" sz="half" idx="10"/>
          </p:nvPr>
        </p:nvSpPr>
        <p:spPr/>
        <p:txBody>
          <a:bodyPr/>
          <a:lstStyle/>
          <a:p>
            <a:fld id="{841B1D72-1E9C-0A44-8D74-AB69BB925DA8}" type="datetimeFigureOut">
              <a:rPr lang="en-US" smtClean="0"/>
              <a:t>7/31/2025</a:t>
            </a:fld>
            <a:endParaRPr lang="en-US"/>
          </a:p>
        </p:txBody>
      </p:sp>
      <p:sp>
        <p:nvSpPr>
          <p:cNvPr id="5" name="Footer Placeholder 4">
            <a:extLst>
              <a:ext uri="{FF2B5EF4-FFF2-40B4-BE49-F238E27FC236}">
                <a16:creationId xmlns:a16="http://schemas.microsoft.com/office/drawing/2014/main" id="{1DA3CA81-5584-96ED-5038-F7C8F76B9C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DC2BA8-1E5A-9E6F-D7CC-3E06F1EF6AEA}"/>
              </a:ext>
            </a:extLst>
          </p:cNvPr>
          <p:cNvSpPr>
            <a:spLocks noGrp="1"/>
          </p:cNvSpPr>
          <p:nvPr>
            <p:ph type="sldNum" sz="quarter" idx="12"/>
          </p:nvPr>
        </p:nvSpPr>
        <p:spPr/>
        <p:txBody>
          <a:bodyPr/>
          <a:lstStyle/>
          <a:p>
            <a:fld id="{B28AA25F-8F28-EF4D-938B-7A16BBC10A49}" type="slidenum">
              <a:rPr lang="en-US" smtClean="0"/>
              <a:t>‹#›</a:t>
            </a:fld>
            <a:endParaRPr lang="en-US"/>
          </a:p>
        </p:txBody>
      </p:sp>
    </p:spTree>
    <p:extLst>
      <p:ext uri="{BB962C8B-B14F-4D97-AF65-F5344CB8AC3E}">
        <p14:creationId xmlns:p14="http://schemas.microsoft.com/office/powerpoint/2010/main" val="27433794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3E902B-EFFB-2B4E-D1D5-0C3A54036CD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EBBDFEF-803B-4FD1-4EC3-F03C1CEB511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B5B2A0-70B1-B919-6DF1-2C3955E95B90}"/>
              </a:ext>
            </a:extLst>
          </p:cNvPr>
          <p:cNvSpPr>
            <a:spLocks noGrp="1"/>
          </p:cNvSpPr>
          <p:nvPr>
            <p:ph type="dt" sz="half" idx="10"/>
          </p:nvPr>
        </p:nvSpPr>
        <p:spPr/>
        <p:txBody>
          <a:bodyPr/>
          <a:lstStyle/>
          <a:p>
            <a:fld id="{841B1D72-1E9C-0A44-8D74-AB69BB925DA8}" type="datetimeFigureOut">
              <a:rPr lang="en-US" smtClean="0"/>
              <a:t>7/31/2025</a:t>
            </a:fld>
            <a:endParaRPr lang="en-US"/>
          </a:p>
        </p:txBody>
      </p:sp>
      <p:sp>
        <p:nvSpPr>
          <p:cNvPr id="5" name="Footer Placeholder 4">
            <a:extLst>
              <a:ext uri="{FF2B5EF4-FFF2-40B4-BE49-F238E27FC236}">
                <a16:creationId xmlns:a16="http://schemas.microsoft.com/office/drawing/2014/main" id="{30181747-8F67-59B3-F7F5-3772E4C4C7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B5F736-4E24-948F-7C7D-CA2FCC5A25C4}"/>
              </a:ext>
            </a:extLst>
          </p:cNvPr>
          <p:cNvSpPr>
            <a:spLocks noGrp="1"/>
          </p:cNvSpPr>
          <p:nvPr>
            <p:ph type="sldNum" sz="quarter" idx="12"/>
          </p:nvPr>
        </p:nvSpPr>
        <p:spPr/>
        <p:txBody>
          <a:bodyPr/>
          <a:lstStyle/>
          <a:p>
            <a:fld id="{B28AA25F-8F28-EF4D-938B-7A16BBC10A49}" type="slidenum">
              <a:rPr lang="en-US" smtClean="0"/>
              <a:t>‹#›</a:t>
            </a:fld>
            <a:endParaRPr lang="en-US"/>
          </a:p>
        </p:txBody>
      </p:sp>
    </p:spTree>
    <p:extLst>
      <p:ext uri="{BB962C8B-B14F-4D97-AF65-F5344CB8AC3E}">
        <p14:creationId xmlns:p14="http://schemas.microsoft.com/office/powerpoint/2010/main" val="966146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0A43A63-AE63-5D00-3AEF-847FF922F94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52E737A-1259-385B-9A98-9075FC0FF6C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47832F-9C1B-0EAF-F4DF-C4057688695A}"/>
              </a:ext>
            </a:extLst>
          </p:cNvPr>
          <p:cNvSpPr>
            <a:spLocks noGrp="1"/>
          </p:cNvSpPr>
          <p:nvPr>
            <p:ph type="dt" sz="half" idx="10"/>
          </p:nvPr>
        </p:nvSpPr>
        <p:spPr/>
        <p:txBody>
          <a:bodyPr/>
          <a:lstStyle/>
          <a:p>
            <a:fld id="{841B1D72-1E9C-0A44-8D74-AB69BB925DA8}" type="datetimeFigureOut">
              <a:rPr lang="en-US" smtClean="0"/>
              <a:t>7/31/2025</a:t>
            </a:fld>
            <a:endParaRPr lang="en-US"/>
          </a:p>
        </p:txBody>
      </p:sp>
      <p:sp>
        <p:nvSpPr>
          <p:cNvPr id="5" name="Footer Placeholder 4">
            <a:extLst>
              <a:ext uri="{FF2B5EF4-FFF2-40B4-BE49-F238E27FC236}">
                <a16:creationId xmlns:a16="http://schemas.microsoft.com/office/drawing/2014/main" id="{8F82899D-EF6A-0116-192C-1567D5F209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E42052-17F6-4970-B889-B5418462B0D9}"/>
              </a:ext>
            </a:extLst>
          </p:cNvPr>
          <p:cNvSpPr>
            <a:spLocks noGrp="1"/>
          </p:cNvSpPr>
          <p:nvPr>
            <p:ph type="sldNum" sz="quarter" idx="12"/>
          </p:nvPr>
        </p:nvSpPr>
        <p:spPr/>
        <p:txBody>
          <a:bodyPr/>
          <a:lstStyle/>
          <a:p>
            <a:fld id="{B28AA25F-8F28-EF4D-938B-7A16BBC10A49}" type="slidenum">
              <a:rPr lang="en-US" smtClean="0"/>
              <a:t>‹#›</a:t>
            </a:fld>
            <a:endParaRPr lang="en-US"/>
          </a:p>
        </p:txBody>
      </p:sp>
    </p:spTree>
    <p:extLst>
      <p:ext uri="{BB962C8B-B14F-4D97-AF65-F5344CB8AC3E}">
        <p14:creationId xmlns:p14="http://schemas.microsoft.com/office/powerpoint/2010/main" val="1729798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7B498D-728C-A0C0-3B60-F4505FE555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7E678CA-D84C-37CB-3FA8-8AFA0BFAF42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85632A-D2D9-5AB7-D45B-2ED50DA9417E}"/>
              </a:ext>
            </a:extLst>
          </p:cNvPr>
          <p:cNvSpPr>
            <a:spLocks noGrp="1"/>
          </p:cNvSpPr>
          <p:nvPr>
            <p:ph type="dt" sz="half" idx="10"/>
          </p:nvPr>
        </p:nvSpPr>
        <p:spPr/>
        <p:txBody>
          <a:bodyPr/>
          <a:lstStyle/>
          <a:p>
            <a:fld id="{841B1D72-1E9C-0A44-8D74-AB69BB925DA8}" type="datetimeFigureOut">
              <a:rPr lang="en-US" smtClean="0"/>
              <a:t>7/31/2025</a:t>
            </a:fld>
            <a:endParaRPr lang="en-US"/>
          </a:p>
        </p:txBody>
      </p:sp>
      <p:sp>
        <p:nvSpPr>
          <p:cNvPr id="5" name="Footer Placeholder 4">
            <a:extLst>
              <a:ext uri="{FF2B5EF4-FFF2-40B4-BE49-F238E27FC236}">
                <a16:creationId xmlns:a16="http://schemas.microsoft.com/office/drawing/2014/main" id="{421544CC-B516-91ED-367A-04109658C7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73F3E4-4A38-38FE-7554-33C7617ED0AB}"/>
              </a:ext>
            </a:extLst>
          </p:cNvPr>
          <p:cNvSpPr>
            <a:spLocks noGrp="1"/>
          </p:cNvSpPr>
          <p:nvPr>
            <p:ph type="sldNum" sz="quarter" idx="12"/>
          </p:nvPr>
        </p:nvSpPr>
        <p:spPr/>
        <p:txBody>
          <a:bodyPr/>
          <a:lstStyle/>
          <a:p>
            <a:fld id="{B28AA25F-8F28-EF4D-938B-7A16BBC10A49}" type="slidenum">
              <a:rPr lang="en-US" smtClean="0"/>
              <a:t>‹#›</a:t>
            </a:fld>
            <a:endParaRPr lang="en-US"/>
          </a:p>
        </p:txBody>
      </p:sp>
    </p:spTree>
    <p:extLst>
      <p:ext uri="{BB962C8B-B14F-4D97-AF65-F5344CB8AC3E}">
        <p14:creationId xmlns:p14="http://schemas.microsoft.com/office/powerpoint/2010/main" val="649419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25C2B3-FFE4-EFB0-AC9F-EDDA852E0D5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C7AFBC1-0F62-B1DF-ADB4-0A4369C197E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CC74C13-0795-6F3B-1D0E-506E249A3203}"/>
              </a:ext>
            </a:extLst>
          </p:cNvPr>
          <p:cNvSpPr>
            <a:spLocks noGrp="1"/>
          </p:cNvSpPr>
          <p:nvPr>
            <p:ph type="dt" sz="half" idx="10"/>
          </p:nvPr>
        </p:nvSpPr>
        <p:spPr/>
        <p:txBody>
          <a:bodyPr/>
          <a:lstStyle/>
          <a:p>
            <a:fld id="{841B1D72-1E9C-0A44-8D74-AB69BB925DA8}" type="datetimeFigureOut">
              <a:rPr lang="en-US" smtClean="0"/>
              <a:t>7/31/2025</a:t>
            </a:fld>
            <a:endParaRPr lang="en-US"/>
          </a:p>
        </p:txBody>
      </p:sp>
      <p:sp>
        <p:nvSpPr>
          <p:cNvPr id="5" name="Footer Placeholder 4">
            <a:extLst>
              <a:ext uri="{FF2B5EF4-FFF2-40B4-BE49-F238E27FC236}">
                <a16:creationId xmlns:a16="http://schemas.microsoft.com/office/drawing/2014/main" id="{097B4CD1-E2B5-79B5-3397-FB5D3B4682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E28156-74DE-D7F1-A35C-EED6AB7D1E50}"/>
              </a:ext>
            </a:extLst>
          </p:cNvPr>
          <p:cNvSpPr>
            <a:spLocks noGrp="1"/>
          </p:cNvSpPr>
          <p:nvPr>
            <p:ph type="sldNum" sz="quarter" idx="12"/>
          </p:nvPr>
        </p:nvSpPr>
        <p:spPr/>
        <p:txBody>
          <a:bodyPr/>
          <a:lstStyle/>
          <a:p>
            <a:fld id="{B28AA25F-8F28-EF4D-938B-7A16BBC10A49}" type="slidenum">
              <a:rPr lang="en-US" smtClean="0"/>
              <a:t>‹#›</a:t>
            </a:fld>
            <a:endParaRPr lang="en-US"/>
          </a:p>
        </p:txBody>
      </p:sp>
    </p:spTree>
    <p:extLst>
      <p:ext uri="{BB962C8B-B14F-4D97-AF65-F5344CB8AC3E}">
        <p14:creationId xmlns:p14="http://schemas.microsoft.com/office/powerpoint/2010/main" val="41016537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C6D28-A670-4E40-3CF0-964517712DB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3279DE4-2B19-61AA-8AF4-F84F7519CEB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17062DE-DC9F-10FC-6760-F6A8375CA5E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550E5EE-9174-2254-C930-C0DA7C7960EE}"/>
              </a:ext>
            </a:extLst>
          </p:cNvPr>
          <p:cNvSpPr>
            <a:spLocks noGrp="1"/>
          </p:cNvSpPr>
          <p:nvPr>
            <p:ph type="dt" sz="half" idx="10"/>
          </p:nvPr>
        </p:nvSpPr>
        <p:spPr/>
        <p:txBody>
          <a:bodyPr/>
          <a:lstStyle/>
          <a:p>
            <a:fld id="{841B1D72-1E9C-0A44-8D74-AB69BB925DA8}" type="datetimeFigureOut">
              <a:rPr lang="en-US" smtClean="0"/>
              <a:t>7/31/2025</a:t>
            </a:fld>
            <a:endParaRPr lang="en-US"/>
          </a:p>
        </p:txBody>
      </p:sp>
      <p:sp>
        <p:nvSpPr>
          <p:cNvPr id="6" name="Footer Placeholder 5">
            <a:extLst>
              <a:ext uri="{FF2B5EF4-FFF2-40B4-BE49-F238E27FC236}">
                <a16:creationId xmlns:a16="http://schemas.microsoft.com/office/drawing/2014/main" id="{CF1623D4-3E9B-CAB5-C9A4-78F72CCE5C8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C4766DD-FAEA-E484-F943-A63BEDFC1E46}"/>
              </a:ext>
            </a:extLst>
          </p:cNvPr>
          <p:cNvSpPr>
            <a:spLocks noGrp="1"/>
          </p:cNvSpPr>
          <p:nvPr>
            <p:ph type="sldNum" sz="quarter" idx="12"/>
          </p:nvPr>
        </p:nvSpPr>
        <p:spPr/>
        <p:txBody>
          <a:bodyPr/>
          <a:lstStyle/>
          <a:p>
            <a:fld id="{B28AA25F-8F28-EF4D-938B-7A16BBC10A49}" type="slidenum">
              <a:rPr lang="en-US" smtClean="0"/>
              <a:t>‹#›</a:t>
            </a:fld>
            <a:endParaRPr lang="en-US"/>
          </a:p>
        </p:txBody>
      </p:sp>
    </p:spTree>
    <p:extLst>
      <p:ext uri="{BB962C8B-B14F-4D97-AF65-F5344CB8AC3E}">
        <p14:creationId xmlns:p14="http://schemas.microsoft.com/office/powerpoint/2010/main" val="943156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EDC96-7AC8-724C-1EB4-1FF2C8A003B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15F572A-751C-2F0D-9676-081B54E40D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752D3F5-BA3E-8F13-2891-FE3BBEF1313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FF4F1A1-55FE-14EA-AA1C-556D08B5638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BA12B6A-CC9F-FF36-C1E6-FA31BE2780E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4381F93-F5C6-CEC6-0244-1E1651B323AB}"/>
              </a:ext>
            </a:extLst>
          </p:cNvPr>
          <p:cNvSpPr>
            <a:spLocks noGrp="1"/>
          </p:cNvSpPr>
          <p:nvPr>
            <p:ph type="dt" sz="half" idx="10"/>
          </p:nvPr>
        </p:nvSpPr>
        <p:spPr/>
        <p:txBody>
          <a:bodyPr/>
          <a:lstStyle/>
          <a:p>
            <a:fld id="{841B1D72-1E9C-0A44-8D74-AB69BB925DA8}" type="datetimeFigureOut">
              <a:rPr lang="en-US" smtClean="0"/>
              <a:t>7/31/2025</a:t>
            </a:fld>
            <a:endParaRPr lang="en-US"/>
          </a:p>
        </p:txBody>
      </p:sp>
      <p:sp>
        <p:nvSpPr>
          <p:cNvPr id="8" name="Footer Placeholder 7">
            <a:extLst>
              <a:ext uri="{FF2B5EF4-FFF2-40B4-BE49-F238E27FC236}">
                <a16:creationId xmlns:a16="http://schemas.microsoft.com/office/drawing/2014/main" id="{8BAF3C13-C3A1-F811-B767-CB3D5F5CA71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68995C9-A39C-DD48-16E7-4BE1376BE1FB}"/>
              </a:ext>
            </a:extLst>
          </p:cNvPr>
          <p:cNvSpPr>
            <a:spLocks noGrp="1"/>
          </p:cNvSpPr>
          <p:nvPr>
            <p:ph type="sldNum" sz="quarter" idx="12"/>
          </p:nvPr>
        </p:nvSpPr>
        <p:spPr/>
        <p:txBody>
          <a:bodyPr/>
          <a:lstStyle/>
          <a:p>
            <a:fld id="{B28AA25F-8F28-EF4D-938B-7A16BBC10A49}" type="slidenum">
              <a:rPr lang="en-US" smtClean="0"/>
              <a:t>‹#›</a:t>
            </a:fld>
            <a:endParaRPr lang="en-US"/>
          </a:p>
        </p:txBody>
      </p:sp>
    </p:spTree>
    <p:extLst>
      <p:ext uri="{BB962C8B-B14F-4D97-AF65-F5344CB8AC3E}">
        <p14:creationId xmlns:p14="http://schemas.microsoft.com/office/powerpoint/2010/main" val="15157700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FB97B-3830-D966-1173-566B6B212FE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07C671D-7439-CDCF-DB74-0A36F6772C11}"/>
              </a:ext>
            </a:extLst>
          </p:cNvPr>
          <p:cNvSpPr>
            <a:spLocks noGrp="1"/>
          </p:cNvSpPr>
          <p:nvPr>
            <p:ph type="dt" sz="half" idx="10"/>
          </p:nvPr>
        </p:nvSpPr>
        <p:spPr/>
        <p:txBody>
          <a:bodyPr/>
          <a:lstStyle/>
          <a:p>
            <a:fld id="{841B1D72-1E9C-0A44-8D74-AB69BB925DA8}" type="datetimeFigureOut">
              <a:rPr lang="en-US" smtClean="0"/>
              <a:t>7/31/2025</a:t>
            </a:fld>
            <a:endParaRPr lang="en-US"/>
          </a:p>
        </p:txBody>
      </p:sp>
      <p:sp>
        <p:nvSpPr>
          <p:cNvPr id="4" name="Footer Placeholder 3">
            <a:extLst>
              <a:ext uri="{FF2B5EF4-FFF2-40B4-BE49-F238E27FC236}">
                <a16:creationId xmlns:a16="http://schemas.microsoft.com/office/drawing/2014/main" id="{75355A29-052C-6E26-0E4D-327AD905D3A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706AE72-3DC2-A2E3-8A4F-0173B58FABEE}"/>
              </a:ext>
            </a:extLst>
          </p:cNvPr>
          <p:cNvSpPr>
            <a:spLocks noGrp="1"/>
          </p:cNvSpPr>
          <p:nvPr>
            <p:ph type="sldNum" sz="quarter" idx="12"/>
          </p:nvPr>
        </p:nvSpPr>
        <p:spPr/>
        <p:txBody>
          <a:bodyPr/>
          <a:lstStyle/>
          <a:p>
            <a:fld id="{B28AA25F-8F28-EF4D-938B-7A16BBC10A49}" type="slidenum">
              <a:rPr lang="en-US" smtClean="0"/>
              <a:t>‹#›</a:t>
            </a:fld>
            <a:endParaRPr lang="en-US"/>
          </a:p>
        </p:txBody>
      </p:sp>
    </p:spTree>
    <p:extLst>
      <p:ext uri="{BB962C8B-B14F-4D97-AF65-F5344CB8AC3E}">
        <p14:creationId xmlns:p14="http://schemas.microsoft.com/office/powerpoint/2010/main" val="25585640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0269844-64A9-B1F7-2AF5-DFBF9D8EBE22}"/>
              </a:ext>
            </a:extLst>
          </p:cNvPr>
          <p:cNvSpPr>
            <a:spLocks noGrp="1"/>
          </p:cNvSpPr>
          <p:nvPr>
            <p:ph type="dt" sz="half" idx="10"/>
          </p:nvPr>
        </p:nvSpPr>
        <p:spPr/>
        <p:txBody>
          <a:bodyPr/>
          <a:lstStyle/>
          <a:p>
            <a:fld id="{841B1D72-1E9C-0A44-8D74-AB69BB925DA8}" type="datetimeFigureOut">
              <a:rPr lang="en-US" smtClean="0"/>
              <a:t>7/31/2025</a:t>
            </a:fld>
            <a:endParaRPr lang="en-US"/>
          </a:p>
        </p:txBody>
      </p:sp>
      <p:sp>
        <p:nvSpPr>
          <p:cNvPr id="3" name="Footer Placeholder 2">
            <a:extLst>
              <a:ext uri="{FF2B5EF4-FFF2-40B4-BE49-F238E27FC236}">
                <a16:creationId xmlns:a16="http://schemas.microsoft.com/office/drawing/2014/main" id="{932D953A-2F4B-3DA2-7468-70F5366BDCE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42AD244-2978-CFBC-D259-22DD2D987E51}"/>
              </a:ext>
            </a:extLst>
          </p:cNvPr>
          <p:cNvSpPr>
            <a:spLocks noGrp="1"/>
          </p:cNvSpPr>
          <p:nvPr>
            <p:ph type="sldNum" sz="quarter" idx="12"/>
          </p:nvPr>
        </p:nvSpPr>
        <p:spPr/>
        <p:txBody>
          <a:bodyPr/>
          <a:lstStyle/>
          <a:p>
            <a:fld id="{B28AA25F-8F28-EF4D-938B-7A16BBC10A49}" type="slidenum">
              <a:rPr lang="en-US" smtClean="0"/>
              <a:t>‹#›</a:t>
            </a:fld>
            <a:endParaRPr lang="en-US"/>
          </a:p>
        </p:txBody>
      </p:sp>
    </p:spTree>
    <p:extLst>
      <p:ext uri="{BB962C8B-B14F-4D97-AF65-F5344CB8AC3E}">
        <p14:creationId xmlns:p14="http://schemas.microsoft.com/office/powerpoint/2010/main" val="20880877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8035F-A1A8-2E97-B8F3-ADB07700B99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67D62BD-80BC-50D6-500B-E1700E8320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CECEB4C-4A74-7B9E-4C4B-143D9FA73EC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04969C0-6B6C-847B-B46C-CA429712A730}"/>
              </a:ext>
            </a:extLst>
          </p:cNvPr>
          <p:cNvSpPr>
            <a:spLocks noGrp="1"/>
          </p:cNvSpPr>
          <p:nvPr>
            <p:ph type="dt" sz="half" idx="10"/>
          </p:nvPr>
        </p:nvSpPr>
        <p:spPr/>
        <p:txBody>
          <a:bodyPr/>
          <a:lstStyle/>
          <a:p>
            <a:fld id="{841B1D72-1E9C-0A44-8D74-AB69BB925DA8}" type="datetimeFigureOut">
              <a:rPr lang="en-US" smtClean="0"/>
              <a:t>7/31/2025</a:t>
            </a:fld>
            <a:endParaRPr lang="en-US"/>
          </a:p>
        </p:txBody>
      </p:sp>
      <p:sp>
        <p:nvSpPr>
          <p:cNvPr id="6" name="Footer Placeholder 5">
            <a:extLst>
              <a:ext uri="{FF2B5EF4-FFF2-40B4-BE49-F238E27FC236}">
                <a16:creationId xmlns:a16="http://schemas.microsoft.com/office/drawing/2014/main" id="{5B0561A6-C74B-EB11-8923-1D28ED09A2D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3794B0-09D2-0F70-C37E-DC7C14B0776E}"/>
              </a:ext>
            </a:extLst>
          </p:cNvPr>
          <p:cNvSpPr>
            <a:spLocks noGrp="1"/>
          </p:cNvSpPr>
          <p:nvPr>
            <p:ph type="sldNum" sz="quarter" idx="12"/>
          </p:nvPr>
        </p:nvSpPr>
        <p:spPr/>
        <p:txBody>
          <a:bodyPr/>
          <a:lstStyle/>
          <a:p>
            <a:fld id="{B28AA25F-8F28-EF4D-938B-7A16BBC10A49}" type="slidenum">
              <a:rPr lang="en-US" smtClean="0"/>
              <a:t>‹#›</a:t>
            </a:fld>
            <a:endParaRPr lang="en-US"/>
          </a:p>
        </p:txBody>
      </p:sp>
    </p:spTree>
    <p:extLst>
      <p:ext uri="{BB962C8B-B14F-4D97-AF65-F5344CB8AC3E}">
        <p14:creationId xmlns:p14="http://schemas.microsoft.com/office/powerpoint/2010/main" val="30781297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279A63-2EF4-810D-856D-4B2502A34FB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9188ECF-13DB-502B-1B85-321E6852146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D040873-D047-4ED7-1723-068B8E29B6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F41CA11-D909-D4C3-AFA3-485EA9303313}"/>
              </a:ext>
            </a:extLst>
          </p:cNvPr>
          <p:cNvSpPr>
            <a:spLocks noGrp="1"/>
          </p:cNvSpPr>
          <p:nvPr>
            <p:ph type="dt" sz="half" idx="10"/>
          </p:nvPr>
        </p:nvSpPr>
        <p:spPr/>
        <p:txBody>
          <a:bodyPr/>
          <a:lstStyle/>
          <a:p>
            <a:fld id="{841B1D72-1E9C-0A44-8D74-AB69BB925DA8}" type="datetimeFigureOut">
              <a:rPr lang="en-US" smtClean="0"/>
              <a:t>7/31/2025</a:t>
            </a:fld>
            <a:endParaRPr lang="en-US"/>
          </a:p>
        </p:txBody>
      </p:sp>
      <p:sp>
        <p:nvSpPr>
          <p:cNvPr id="6" name="Footer Placeholder 5">
            <a:extLst>
              <a:ext uri="{FF2B5EF4-FFF2-40B4-BE49-F238E27FC236}">
                <a16:creationId xmlns:a16="http://schemas.microsoft.com/office/drawing/2014/main" id="{19CBA1E2-6609-FE32-673C-C405A5291BF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6E3A110-CAFB-C36B-18A4-3D9B69CD561E}"/>
              </a:ext>
            </a:extLst>
          </p:cNvPr>
          <p:cNvSpPr>
            <a:spLocks noGrp="1"/>
          </p:cNvSpPr>
          <p:nvPr>
            <p:ph type="sldNum" sz="quarter" idx="12"/>
          </p:nvPr>
        </p:nvSpPr>
        <p:spPr/>
        <p:txBody>
          <a:bodyPr/>
          <a:lstStyle/>
          <a:p>
            <a:fld id="{B28AA25F-8F28-EF4D-938B-7A16BBC10A49}" type="slidenum">
              <a:rPr lang="en-US" smtClean="0"/>
              <a:t>‹#›</a:t>
            </a:fld>
            <a:endParaRPr lang="en-US"/>
          </a:p>
        </p:txBody>
      </p:sp>
    </p:spTree>
    <p:extLst>
      <p:ext uri="{BB962C8B-B14F-4D97-AF65-F5344CB8AC3E}">
        <p14:creationId xmlns:p14="http://schemas.microsoft.com/office/powerpoint/2010/main" val="31450921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44DD078-9B83-8ED9-6F5B-342BEC5A67A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958FD5D-5AFF-F114-FD15-A7254C364E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207C88-047A-8C7E-1EBE-57796DA754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1B1D72-1E9C-0A44-8D74-AB69BB925DA8}" type="datetimeFigureOut">
              <a:rPr lang="en-US" smtClean="0"/>
              <a:t>7/31/2025</a:t>
            </a:fld>
            <a:endParaRPr lang="en-US"/>
          </a:p>
        </p:txBody>
      </p:sp>
      <p:sp>
        <p:nvSpPr>
          <p:cNvPr id="5" name="Footer Placeholder 4">
            <a:extLst>
              <a:ext uri="{FF2B5EF4-FFF2-40B4-BE49-F238E27FC236}">
                <a16:creationId xmlns:a16="http://schemas.microsoft.com/office/drawing/2014/main" id="{74D5CA75-91C4-9FCB-BCFA-BA3577A7386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1A17E7D-E3F6-A22D-0412-27F53B84F9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28AA25F-8F28-EF4D-938B-7A16BBC10A49}" type="slidenum">
              <a:rPr lang="en-US" smtClean="0"/>
              <a:t>‹#›</a:t>
            </a:fld>
            <a:endParaRPr lang="en-US"/>
          </a:p>
        </p:txBody>
      </p:sp>
    </p:spTree>
    <p:extLst>
      <p:ext uri="{BB962C8B-B14F-4D97-AF65-F5344CB8AC3E}">
        <p14:creationId xmlns:p14="http://schemas.microsoft.com/office/powerpoint/2010/main" val="22072999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18</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A7E76D4E-D4BD-9B80-7EFB-4475EAEF192D}"/>
              </a:ext>
            </a:extLst>
          </p:cNvPr>
          <p:cNvPicPr>
            <a:picLocks noChangeAspect="1"/>
          </p:cNvPicPr>
          <p:nvPr>
            <a:audioFile r:link="rId1"/>
            <p:extLst>
              <p:ext uri="{DAA4B4D4-6D71-4841-9C94-3DE7FCFB9230}">
                <p14:media xmlns:p14="http://schemas.microsoft.com/office/powerpoint/2010/main" r:embed="rId2">
                  <p14:trim end="184.97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9E0DB9-9BCC-1F50-106E-ECCC3E0484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AF83CCC-6E31-02A7-A0DC-0B388F1DEB4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F50671B-00C4-9474-20E7-AE3F6DD918B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F8DABAFE-2D2C-53E2-10FA-656507F1758A}"/>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858693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4E173-FF6E-E40B-C2AB-4C7CA84532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1AA0D6-5C14-5388-53A9-C0611783D8A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408D36C-AC76-CB80-74B5-84C40A600FC9}"/>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8F7EA041-B1DF-1FB0-339E-25818CA40969}"/>
              </a:ext>
            </a:extLst>
          </p:cNvPr>
          <p:cNvPicPr>
            <a:picLocks noChangeAspect="1"/>
          </p:cNvPicPr>
          <p:nvPr>
            <a:audioFile r:link="rId1"/>
            <p:extLst>
              <p:ext uri="{DAA4B4D4-6D71-4841-9C94-3DE7FCFB9230}">
                <p14:media xmlns:p14="http://schemas.microsoft.com/office/powerpoint/2010/main" r:embed="rId2">
                  <p14:trim end="184.97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003684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405285-D24E-F113-7BF6-F150CA1DCC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D35DE0-2811-73F9-AA20-BCBFB7C263A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7F06E06-2841-1044-6DAF-00EFF7486602}"/>
              </a:ext>
            </a:extLst>
          </p:cNvPr>
          <p:cNvSpPr txBox="1"/>
          <p:nvPr/>
        </p:nvSpPr>
        <p:spPr>
          <a:xfrm>
            <a:off x="5087834" y="41022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2" name="Audio 11">
            <a:extLst>
              <a:ext uri="{FF2B5EF4-FFF2-40B4-BE49-F238E27FC236}">
                <a16:creationId xmlns:a16="http://schemas.microsoft.com/office/drawing/2014/main" id="{14D2A519-4797-F036-C351-BEDFBCF43A2C}"/>
              </a:ext>
            </a:extLst>
          </p:cNvPr>
          <p:cNvPicPr>
            <a:picLocks noChangeAspect="1"/>
          </p:cNvPicPr>
          <p:nvPr>
            <a:audioFile r:link="rId1"/>
            <p:extLst>
              <p:ext uri="{DAA4B4D4-6D71-4841-9C94-3DE7FCFB9230}">
                <p14:media xmlns:p14="http://schemas.microsoft.com/office/powerpoint/2010/main" r:embed="rId2">
                  <p14:trim end="76.226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404542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DEECDD-D416-2B8E-EAF6-E2D1674EEF0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B97E86-BF6F-F800-5BE2-8CAC8450EB4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1472AF1-9614-40CE-C4B5-EEAA3D7BB3E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9" name="Audio 18">
            <a:extLst>
              <a:ext uri="{FF2B5EF4-FFF2-40B4-BE49-F238E27FC236}">
                <a16:creationId xmlns:a16="http://schemas.microsoft.com/office/drawing/2014/main" id="{A5C05A73-CEC0-F5DC-1694-0CB4171CEB8F}"/>
              </a:ext>
            </a:extLst>
          </p:cNvPr>
          <p:cNvPicPr>
            <a:picLocks noChangeAspect="1"/>
          </p:cNvPicPr>
          <p:nvPr>
            <a:audioFile r:link="rId1"/>
            <p:extLst>
              <p:ext uri="{DAA4B4D4-6D71-4841-9C94-3DE7FCFB9230}">
                <p14:media xmlns:p14="http://schemas.microsoft.com/office/powerpoint/2010/main" r:embed="rId2">
                  <p14:trim end="99.544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8568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2E75A-0EA8-4DB0-A63A-47F876B573C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5EECD9-90AF-EA6A-DA12-023B4DC7918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293617A-4226-4918-998A-CCE5E338D29A}"/>
              </a:ext>
            </a:extLst>
          </p:cNvPr>
          <p:cNvSpPr txBox="1"/>
          <p:nvPr/>
        </p:nvSpPr>
        <p:spPr>
          <a:xfrm>
            <a:off x="5087834" y="41022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2" name="Audio 11">
            <a:extLst>
              <a:ext uri="{FF2B5EF4-FFF2-40B4-BE49-F238E27FC236}">
                <a16:creationId xmlns:a16="http://schemas.microsoft.com/office/drawing/2014/main" id="{406C6816-DB45-9ACD-A20B-2EB6435B122E}"/>
              </a:ext>
            </a:extLst>
          </p:cNvPr>
          <p:cNvPicPr>
            <a:picLocks noChangeAspect="1"/>
          </p:cNvPicPr>
          <p:nvPr>
            <a:audioFile r:link="rId1"/>
            <p:extLst>
              <p:ext uri="{DAA4B4D4-6D71-4841-9C94-3DE7FCFB9230}">
                <p14:media xmlns:p14="http://schemas.microsoft.com/office/powerpoint/2010/main" r:embed="rId2">
                  <p14:trim end="76.226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9833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CE7825-A10D-8B33-B9FC-AA009D3E15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9245FD-7402-6490-63DB-ABE013E633B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1EE8315-1F0A-A378-5EA7-43861A65FF8B}"/>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9" name="Audio 18">
            <a:extLst>
              <a:ext uri="{FF2B5EF4-FFF2-40B4-BE49-F238E27FC236}">
                <a16:creationId xmlns:a16="http://schemas.microsoft.com/office/drawing/2014/main" id="{D1A72DC3-C576-4D2A-EC26-933213E86BA2}"/>
              </a:ext>
            </a:extLst>
          </p:cNvPr>
          <p:cNvPicPr>
            <a:picLocks noChangeAspect="1"/>
          </p:cNvPicPr>
          <p:nvPr>
            <a:audioFile r:link="rId1"/>
            <p:extLst>
              <p:ext uri="{DAA4B4D4-6D71-4841-9C94-3DE7FCFB9230}">
                <p14:media xmlns:p14="http://schemas.microsoft.com/office/powerpoint/2010/main" r:embed="rId2">
                  <p14:trim end="99.544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772081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3BC61D-65AD-5778-4B13-8D1F659425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B7E9CC-7902-3170-1AAE-24A4B19A31C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2FDA593-5889-0979-381C-1B150916A775}"/>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8FCC752A-B03C-F32C-B152-5186899FBDE2}"/>
              </a:ext>
            </a:extLst>
          </p:cNvPr>
          <p:cNvPicPr>
            <a:picLocks noChangeAspect="1"/>
          </p:cNvPicPr>
          <p:nvPr>
            <a:audioFile r:link="rId1"/>
            <p:extLst>
              <p:ext uri="{DAA4B4D4-6D71-4841-9C94-3DE7FCFB9230}">
                <p14:media xmlns:p14="http://schemas.microsoft.com/office/powerpoint/2010/main" r:embed="rId2">
                  <p14:trim end="184.97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9733960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38D1BE-3FF6-762D-DA57-7C128CF9703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5A5482-3A9A-4792-BDFB-D965EEA2B79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C60C990-E360-9988-209D-005780CBC1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533C7893-8960-0655-AF56-1D3E3351F73F}"/>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8187242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9FC8C-FB7C-4DF1-1A61-BE5CC5DA97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C08CD94-D070-C7EA-2401-C0A17444769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E3397BD-C5EB-34FC-D231-512CE384EAE3}"/>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0599FC24-B3FC-BBA5-806E-56189E1ABC7F}"/>
              </a:ext>
            </a:extLst>
          </p:cNvPr>
          <p:cNvPicPr>
            <a:picLocks noChangeAspect="1"/>
          </p:cNvPicPr>
          <p:nvPr>
            <a:audioFile r:link="rId1"/>
            <p:extLst>
              <p:ext uri="{DAA4B4D4-6D71-4841-9C94-3DE7FCFB9230}">
                <p14:media xmlns:p14="http://schemas.microsoft.com/office/powerpoint/2010/main" r:embed="rId2">
                  <p14:trim end="184.97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4648294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76EB70-ECEB-3F85-0C96-CA6418A0BD9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2D56CD-F84D-5712-5AA6-EC32AA7ED72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0D585CE-FFD3-8173-53C1-168B94D62546}"/>
              </a:ext>
            </a:extLst>
          </p:cNvPr>
          <p:cNvSpPr txBox="1"/>
          <p:nvPr/>
        </p:nvSpPr>
        <p:spPr>
          <a:xfrm>
            <a:off x="5087834" y="41022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2" name="Audio 11">
            <a:extLst>
              <a:ext uri="{FF2B5EF4-FFF2-40B4-BE49-F238E27FC236}">
                <a16:creationId xmlns:a16="http://schemas.microsoft.com/office/drawing/2014/main" id="{1A47D14D-1CAE-ABD5-8EC4-6D39AE9440BD}"/>
              </a:ext>
            </a:extLst>
          </p:cNvPr>
          <p:cNvPicPr>
            <a:picLocks noChangeAspect="1"/>
          </p:cNvPicPr>
          <p:nvPr>
            <a:audioFile r:link="rId1"/>
            <p:extLst>
              <p:ext uri="{DAA4B4D4-6D71-4841-9C94-3DE7FCFB9230}">
                <p14:media xmlns:p14="http://schemas.microsoft.com/office/powerpoint/2010/main" r:embed="rId2">
                  <p14:trim end="76.226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604086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EF2EC2-99F5-8D5A-EFFC-D75FCD78D8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280F9C3-C115-5A50-5D16-30ED2037E7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9D51499-FB21-2B67-A6D7-5324AF83DF33}"/>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F843F75-38F5-89BC-C83E-B545B02D774D}"/>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163470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8552F8-21F7-ECAC-6225-6FF5E8A853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56D42C5-A1F3-D085-8CB8-1847DF1D64C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C0CDDD1-8A61-5D80-4EA4-BA7B93D4078D}"/>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9" name="Audio 18">
            <a:extLst>
              <a:ext uri="{FF2B5EF4-FFF2-40B4-BE49-F238E27FC236}">
                <a16:creationId xmlns:a16="http://schemas.microsoft.com/office/drawing/2014/main" id="{707F2642-D9BC-F4D3-D72A-67C6E1FCF85B}"/>
              </a:ext>
            </a:extLst>
          </p:cNvPr>
          <p:cNvPicPr>
            <a:picLocks noChangeAspect="1"/>
          </p:cNvPicPr>
          <p:nvPr>
            <a:audioFile r:link="rId1"/>
            <p:extLst>
              <p:ext uri="{DAA4B4D4-6D71-4841-9C94-3DE7FCFB9230}">
                <p14:media xmlns:p14="http://schemas.microsoft.com/office/powerpoint/2010/main" r:embed="rId2">
                  <p14:trim end="99.544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793277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A97623-065C-1CDB-4F97-4C617A126C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8B2622-3DD7-F374-304E-674E80482A0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8052634-453E-3973-078C-DF99A0BFA0C1}"/>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175E373-C8BE-CBA8-62CC-4E403F44F403}"/>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726737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ED0DC3-3B7F-35B2-F4F5-45589D6F5B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96533C-D46C-C9D0-917D-DC86DB1D075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2E49FD5-42BC-41EA-D831-CDA97B9166B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9" name="Audio 18">
            <a:extLst>
              <a:ext uri="{FF2B5EF4-FFF2-40B4-BE49-F238E27FC236}">
                <a16:creationId xmlns:a16="http://schemas.microsoft.com/office/drawing/2014/main" id="{5A4AC98A-01C2-59D9-93BF-01CF4FEEDDE1}"/>
              </a:ext>
            </a:extLst>
          </p:cNvPr>
          <p:cNvPicPr>
            <a:picLocks noChangeAspect="1"/>
          </p:cNvPicPr>
          <p:nvPr>
            <a:audioFile r:link="rId1"/>
            <p:extLst>
              <p:ext uri="{DAA4B4D4-6D71-4841-9C94-3DE7FCFB9230}">
                <p14:media xmlns:p14="http://schemas.microsoft.com/office/powerpoint/2010/main" r:embed="rId2">
                  <p14:trim end="99.544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723916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37202-B8A9-310C-E93D-1583D1F7E7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467B1E4-169A-7D79-F1E9-028094756CA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B3DF29A-FDF6-7E2C-4716-1BA1CD64AF6B}"/>
              </a:ext>
            </a:extLst>
          </p:cNvPr>
          <p:cNvSpPr txBox="1"/>
          <p:nvPr/>
        </p:nvSpPr>
        <p:spPr>
          <a:xfrm>
            <a:off x="5087834" y="41022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2" name="Audio 11">
            <a:extLst>
              <a:ext uri="{FF2B5EF4-FFF2-40B4-BE49-F238E27FC236}">
                <a16:creationId xmlns:a16="http://schemas.microsoft.com/office/drawing/2014/main" id="{AAC2DB9E-96EC-08F5-8208-77D28F252DBD}"/>
              </a:ext>
            </a:extLst>
          </p:cNvPr>
          <p:cNvPicPr>
            <a:picLocks noChangeAspect="1"/>
          </p:cNvPicPr>
          <p:nvPr>
            <a:audioFile r:link="rId1"/>
            <p:extLst>
              <p:ext uri="{DAA4B4D4-6D71-4841-9C94-3DE7FCFB9230}">
                <p14:media xmlns:p14="http://schemas.microsoft.com/office/powerpoint/2010/main" r:embed="rId2">
                  <p14:trim end="76.226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373605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BC2EAB-CC01-691B-F7C6-1B7F86F261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DEFDA1-5CD3-58F5-E8D9-43BBA51483A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72C02D9-6F85-2125-BBD7-56ECABAE7DE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366CB381-8D22-04C1-203D-355462C0852F}"/>
              </a:ext>
            </a:extLst>
          </p:cNvPr>
          <p:cNvPicPr>
            <a:picLocks noChangeAspect="1"/>
          </p:cNvPicPr>
          <p:nvPr>
            <a:audioFile r:link="rId1"/>
            <p:extLst>
              <p:ext uri="{DAA4B4D4-6D71-4841-9C94-3DE7FCFB9230}">
                <p14:media xmlns:p14="http://schemas.microsoft.com/office/powerpoint/2010/main" r:embed="rId2">
                  <p14:trim end="184.97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846327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442B33-8C87-DF44-A438-CE1EEB6019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6DC04C-9351-DA66-7097-66CC3027256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6084353-C59A-7FAB-F36C-9168DB50B795}"/>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9" name="Audio 18">
            <a:extLst>
              <a:ext uri="{FF2B5EF4-FFF2-40B4-BE49-F238E27FC236}">
                <a16:creationId xmlns:a16="http://schemas.microsoft.com/office/drawing/2014/main" id="{7F7831B6-344B-1201-3E61-3FA38CB45F03}"/>
              </a:ext>
            </a:extLst>
          </p:cNvPr>
          <p:cNvPicPr>
            <a:picLocks noChangeAspect="1"/>
          </p:cNvPicPr>
          <p:nvPr>
            <a:audioFile r:link="rId1"/>
            <p:extLst>
              <p:ext uri="{DAA4B4D4-6D71-4841-9C94-3DE7FCFB9230}">
                <p14:media xmlns:p14="http://schemas.microsoft.com/office/powerpoint/2010/main" r:embed="rId2">
                  <p14:trim end="99.544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546379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EFDC7A-0E77-FC01-8AA1-000EA5255D0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748B96-F638-E525-6F64-42CB5F4B8D0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46CD9B3-5F6D-EB85-78DB-6308B5E03F6B}"/>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E726947F-F575-5BF8-D4F3-71C27AB4E656}"/>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319073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89BC3D-F919-F8EA-2A9C-329E4C5E6A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0D22813-8CA2-36C0-286F-27E00AE8C02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C7229D-5018-ABF4-2E46-B5BDD9D43AE8}"/>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9A6B28AF-3353-FE6F-90AA-CD426A8871D8}"/>
              </a:ext>
            </a:extLst>
          </p:cNvPr>
          <p:cNvPicPr>
            <a:picLocks noChangeAspect="1"/>
          </p:cNvPicPr>
          <p:nvPr>
            <a:audioFile r:link="rId1"/>
            <p:extLst>
              <p:ext uri="{DAA4B4D4-6D71-4841-9C94-3DE7FCFB9230}">
                <p14:media xmlns:p14="http://schemas.microsoft.com/office/powerpoint/2010/main" r:embed="rId2">
                  <p14:trim end="184.97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919771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12 </a:t>
            </a:r>
          </a:p>
        </p:txBody>
      </p:sp>
      <p:pic>
        <p:nvPicPr>
          <p:cNvPr id="18" name="Audio 17">
            <a:extLst>
              <a:ext uri="{FF2B5EF4-FFF2-40B4-BE49-F238E27FC236}">
                <a16:creationId xmlns:a16="http://schemas.microsoft.com/office/drawing/2014/main" id="{20C83F04-F054-AD44-39FB-B1064B8BB48C}"/>
              </a:ext>
            </a:extLst>
          </p:cNvPr>
          <p:cNvPicPr>
            <a:picLocks noChangeAspect="1"/>
          </p:cNvPicPr>
          <p:nvPr>
            <a:audioFile r:link="rId1"/>
            <p:extLst>
              <p:ext uri="{DAA4B4D4-6D71-4841-9C94-3DE7FCFB9230}">
                <p14:media xmlns:p14="http://schemas.microsoft.com/office/powerpoint/2010/main" r:embed="rId2">
                  <p14:trim end="65.221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62D315-2E8C-C076-CA34-FDDE300480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6412E49-094C-6C77-A911-4BF14C8BD0C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899F694-81EB-65D6-0F5B-FB093FEF0344}"/>
              </a:ext>
            </a:extLst>
          </p:cNvPr>
          <p:cNvSpPr txBox="1"/>
          <p:nvPr/>
        </p:nvSpPr>
        <p:spPr>
          <a:xfrm>
            <a:off x="5087834" y="41022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2" name="Audio 11">
            <a:extLst>
              <a:ext uri="{FF2B5EF4-FFF2-40B4-BE49-F238E27FC236}">
                <a16:creationId xmlns:a16="http://schemas.microsoft.com/office/drawing/2014/main" id="{7D3D32CF-960D-A3AD-014F-7A42606EED37}"/>
              </a:ext>
            </a:extLst>
          </p:cNvPr>
          <p:cNvPicPr>
            <a:picLocks noChangeAspect="1"/>
          </p:cNvPicPr>
          <p:nvPr>
            <a:audioFile r:link="rId1"/>
            <p:extLst>
              <p:ext uri="{DAA4B4D4-6D71-4841-9C94-3DE7FCFB9230}">
                <p14:media xmlns:p14="http://schemas.microsoft.com/office/powerpoint/2010/main" r:embed="rId2">
                  <p14:trim end="76.226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4786848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9" name="Audio 18">
            <a:extLst>
              <a:ext uri="{FF2B5EF4-FFF2-40B4-BE49-F238E27FC236}">
                <a16:creationId xmlns:a16="http://schemas.microsoft.com/office/drawing/2014/main" id="{8C62F210-6822-B578-165B-E3FC7E4BEE92}"/>
              </a:ext>
            </a:extLst>
          </p:cNvPr>
          <p:cNvPicPr>
            <a:picLocks noChangeAspect="1"/>
          </p:cNvPicPr>
          <p:nvPr>
            <a:audioFile r:link="rId1"/>
            <p:extLst>
              <p:ext uri="{DAA4B4D4-6D71-4841-9C94-3DE7FCFB9230}">
                <p14:media xmlns:p14="http://schemas.microsoft.com/office/powerpoint/2010/main" r:embed="rId2">
                  <p14:trim end="99.544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2" name="Audio 11">
            <a:extLst>
              <a:ext uri="{FF2B5EF4-FFF2-40B4-BE49-F238E27FC236}">
                <a16:creationId xmlns:a16="http://schemas.microsoft.com/office/drawing/2014/main" id="{A06A1DC2-8F2C-BFCD-4229-F37A64819E2B}"/>
              </a:ext>
            </a:extLst>
          </p:cNvPr>
          <p:cNvPicPr>
            <a:picLocks noChangeAspect="1"/>
          </p:cNvPicPr>
          <p:nvPr>
            <a:audioFile r:link="rId1"/>
            <p:extLst>
              <p:ext uri="{DAA4B4D4-6D71-4841-9C94-3DE7FCFB9230}">
                <p14:media xmlns:p14="http://schemas.microsoft.com/office/powerpoint/2010/main" r:embed="rId2">
                  <p14:trim end="131.755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C698D4C5-3835-AEFD-A68C-7223A489FD68}"/>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12 </a:t>
            </a:r>
          </a:p>
        </p:txBody>
      </p:sp>
      <p:pic>
        <p:nvPicPr>
          <p:cNvPr id="12" name="Audio 11">
            <a:extLst>
              <a:ext uri="{FF2B5EF4-FFF2-40B4-BE49-F238E27FC236}">
                <a16:creationId xmlns:a16="http://schemas.microsoft.com/office/drawing/2014/main" id="{F5DAFD4E-1CF5-69EA-F122-9188C556C458}"/>
              </a:ext>
            </a:extLst>
          </p:cNvPr>
          <p:cNvPicPr>
            <a:picLocks noChangeAspect="1"/>
          </p:cNvPicPr>
          <p:nvPr>
            <a:audioFile r:link="rId1"/>
            <p:extLst>
              <p:ext uri="{DAA4B4D4-6D71-4841-9C94-3DE7FCFB9230}">
                <p14:media xmlns:p14="http://schemas.microsoft.com/office/powerpoint/2010/main" r:embed="rId2">
                  <p14:trim end="97.343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87834" y="41022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2" name="Audio 11">
            <a:extLst>
              <a:ext uri="{FF2B5EF4-FFF2-40B4-BE49-F238E27FC236}">
                <a16:creationId xmlns:a16="http://schemas.microsoft.com/office/drawing/2014/main" id="{F11D1E6B-AEDF-2EA3-9DE2-72F60936B4F4}"/>
              </a:ext>
            </a:extLst>
          </p:cNvPr>
          <p:cNvPicPr>
            <a:picLocks noChangeAspect="1"/>
          </p:cNvPicPr>
          <p:nvPr>
            <a:audioFile r:link="rId1"/>
            <p:extLst>
              <p:ext uri="{DAA4B4D4-6D71-4841-9C94-3DE7FCFB9230}">
                <p14:media xmlns:p14="http://schemas.microsoft.com/office/powerpoint/2010/main" r:embed="rId2">
                  <p14:trim end="76.226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1" name="Audio 10">
            <a:extLst>
              <a:ext uri="{FF2B5EF4-FFF2-40B4-BE49-F238E27FC236}">
                <a16:creationId xmlns:a16="http://schemas.microsoft.com/office/drawing/2014/main" id="{B2EEC296-8C57-6077-DC93-AD93E0D58A68}"/>
              </a:ext>
            </a:extLst>
          </p:cNvPr>
          <p:cNvPicPr>
            <a:picLocks noChangeAspect="1"/>
          </p:cNvPicPr>
          <p:nvPr>
            <a:audioFile r:link="rId1"/>
            <p:extLst>
              <p:ext uri="{DAA4B4D4-6D71-4841-9C94-3DE7FCFB9230}">
                <p14:media xmlns:p14="http://schemas.microsoft.com/office/powerpoint/2010/main" r:embed="rId2">
                  <p14:trim end="135.045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8BA925A-2AE9-4C51-8C6A-3A594DE6BF4E}">
  <ds:schemaRefs>
    <ds:schemaRef ds:uri="http://purl.org/dc/dcmitype/"/>
    <ds:schemaRef ds:uri="http://purl.org/dc/elements/1.1/"/>
    <ds:schemaRef ds:uri="7dfc20e4-3649-4211-81dc-9290c21459be"/>
    <ds:schemaRef ds:uri="http://schemas.microsoft.com/office/2006/documentManagement/types"/>
    <ds:schemaRef ds:uri="http://purl.org/dc/terms/"/>
    <ds:schemaRef ds:uri="161d82f7-f6a3-4417-9fb0-6bd3db963429"/>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1F3B91AD-B932-4783-815F-14D966591B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DF34D17-2FD1-4394-A138-28D1F04A43D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18</vt:lpstr>
      <vt:lpstr>PowerPoint Presentation</vt:lpstr>
      <vt:lpstr>7 + 5 12 </vt:lpstr>
      <vt:lpstr>7 + 5  </vt:lpstr>
      <vt:lpstr>4 + 3 7 </vt:lpstr>
      <vt:lpstr>4 + 3  </vt:lpstr>
      <vt:lpstr>8 + 4 12 </vt:lpstr>
      <vt:lpstr>8 + 4  </vt:lpstr>
      <vt:lpstr>2 + 7 9 </vt:lpstr>
      <vt:lpstr>2 + 7  </vt:lpstr>
      <vt:lpstr>4 + 3  </vt:lpstr>
      <vt:lpstr>2 + 7  </vt:lpstr>
      <vt:lpstr>8 + 4  </vt:lpstr>
      <vt:lpstr>7 + 5  </vt:lpstr>
      <vt:lpstr>8 + 4  </vt:lpstr>
      <vt:lpstr>7 + 5  </vt:lpstr>
      <vt:lpstr>2 + 7  </vt:lpstr>
      <vt:lpstr>4 + 3  </vt:lpstr>
      <vt:lpstr>2 + 7  </vt:lpstr>
      <vt:lpstr>8 + 4  </vt:lpstr>
      <vt:lpstr>4 + 3  </vt:lpstr>
      <vt:lpstr>7 + 5  </vt:lpstr>
      <vt:lpstr>4 + 3  </vt:lpstr>
      <vt:lpstr>7 + 5  </vt:lpstr>
      <vt:lpstr>8 + 4  </vt:lpstr>
      <vt:lpstr>2 + 7  </vt:lpstr>
      <vt:lpstr>7 + 5  </vt:lpstr>
      <vt:lpstr>4 + 3  </vt:lpstr>
      <vt:lpstr>2 + 7  </vt:lpstr>
      <vt:lpstr>8 + 4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B #3 – 3,4,5,6</dc:title>
  <dc:creator>Guilfoyle, Jayce</dc:creator>
  <cp:lastModifiedBy>Poncy, Brian</cp:lastModifiedBy>
  <cp:revision>3</cp:revision>
  <dcterms:created xsi:type="dcterms:W3CDTF">2024-11-25T00:21:36Z</dcterms:created>
  <dcterms:modified xsi:type="dcterms:W3CDTF">2025-07-31T05:26:25Z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