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46" r:id="rId3"/>
    <p:sldId id="323" r:id="rId4"/>
    <p:sldId id="324" r:id="rId5"/>
    <p:sldId id="309" r:id="rId6"/>
    <p:sldId id="310" r:id="rId7"/>
    <p:sldId id="311" r:id="rId8"/>
    <p:sldId id="312" r:id="rId9"/>
    <p:sldId id="313" r:id="rId10"/>
    <p:sldId id="314" r:id="rId11"/>
    <p:sldId id="325" r:id="rId12"/>
    <p:sldId id="327" r:id="rId13"/>
    <p:sldId id="326" r:id="rId14"/>
    <p:sldId id="328" r:id="rId15"/>
    <p:sldId id="329" r:id="rId16"/>
    <p:sldId id="331" r:id="rId17"/>
    <p:sldId id="330" r:id="rId18"/>
    <p:sldId id="332" r:id="rId19"/>
    <p:sldId id="333" r:id="rId20"/>
    <p:sldId id="336" r:id="rId21"/>
    <p:sldId id="335" r:id="rId22"/>
    <p:sldId id="334" r:id="rId23"/>
    <p:sldId id="337" r:id="rId24"/>
    <p:sldId id="339" r:id="rId25"/>
    <p:sldId id="338" r:id="rId26"/>
    <p:sldId id="340" r:id="rId27"/>
    <p:sldId id="341" r:id="rId28"/>
    <p:sldId id="342" r:id="rId29"/>
    <p:sldId id="343" r:id="rId30"/>
    <p:sldId id="344" r:id="rId31"/>
    <p:sldId id="348"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18C0C9C-147D-4F46-B9A9-CA01BC046E7A}" v="1" dt="2025-07-31T05:20:17.0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50"/>
  </p:normalViewPr>
  <p:slideViewPr>
    <p:cSldViewPr snapToGrid="0">
      <p:cViewPr varScale="1">
        <p:scale>
          <a:sx n="106" d="100"/>
          <a:sy n="106" d="100"/>
        </p:scale>
        <p:origin x="756" y="96"/>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3D00E4AD-7CF2-4822-9E7E-C06F387C85B2}"/>
    <pc:docChg chg="custSel addSld delSld modSld sldOrd">
      <pc:chgData name="Poncy, Brian" userId="002c98f0-3707-44e7-b27e-58ac2885d61f" providerId="ADAL" clId="{3D00E4AD-7CF2-4822-9E7E-C06F387C85B2}" dt="2025-04-30T06:51:46.525" v="26" actId="20577"/>
      <pc:docMkLst>
        <pc:docMk/>
      </pc:docMkLst>
      <pc:sldChg chg="del">
        <pc:chgData name="Poncy, Brian" userId="002c98f0-3707-44e7-b27e-58ac2885d61f" providerId="ADAL" clId="{3D00E4AD-7CF2-4822-9E7E-C06F387C85B2}" dt="2025-04-30T05:13:50.783" v="9" actId="2696"/>
        <pc:sldMkLst>
          <pc:docMk/>
          <pc:sldMk cId="2027169660" sldId="307"/>
        </pc:sldMkLst>
      </pc:sldChg>
      <pc:sldChg chg="ord">
        <pc:chgData name="Poncy, Brian" userId="002c98f0-3707-44e7-b27e-58ac2885d61f" providerId="ADAL" clId="{3D00E4AD-7CF2-4822-9E7E-C06F387C85B2}" dt="2025-04-09T06:23:13.113" v="0"/>
        <pc:sldMkLst>
          <pc:docMk/>
          <pc:sldMk cId="4184482912" sldId="327"/>
        </pc:sldMkLst>
      </pc:sldChg>
      <pc:sldChg chg="ord">
        <pc:chgData name="Poncy, Brian" userId="002c98f0-3707-44e7-b27e-58ac2885d61f" providerId="ADAL" clId="{3D00E4AD-7CF2-4822-9E7E-C06F387C85B2}" dt="2025-04-09T06:23:14.785" v="1"/>
        <pc:sldMkLst>
          <pc:docMk/>
          <pc:sldMk cId="1829885112" sldId="331"/>
        </pc:sldMkLst>
      </pc:sldChg>
      <pc:sldChg chg="ord">
        <pc:chgData name="Poncy, Brian" userId="002c98f0-3707-44e7-b27e-58ac2885d61f" providerId="ADAL" clId="{3D00E4AD-7CF2-4822-9E7E-C06F387C85B2}" dt="2025-04-09T06:23:17.841" v="3"/>
        <pc:sldMkLst>
          <pc:docMk/>
          <pc:sldMk cId="1792570806" sldId="334"/>
        </pc:sldMkLst>
      </pc:sldChg>
      <pc:sldChg chg="ord">
        <pc:chgData name="Poncy, Brian" userId="002c98f0-3707-44e7-b27e-58ac2885d61f" providerId="ADAL" clId="{3D00E4AD-7CF2-4822-9E7E-C06F387C85B2}" dt="2025-04-09T06:23:16.472" v="2"/>
        <pc:sldMkLst>
          <pc:docMk/>
          <pc:sldMk cId="1271012147" sldId="336"/>
        </pc:sldMkLst>
      </pc:sldChg>
      <pc:sldChg chg="ord">
        <pc:chgData name="Poncy, Brian" userId="002c98f0-3707-44e7-b27e-58ac2885d61f" providerId="ADAL" clId="{3D00E4AD-7CF2-4822-9E7E-C06F387C85B2}" dt="2025-04-09T06:23:18.977" v="4"/>
        <pc:sldMkLst>
          <pc:docMk/>
          <pc:sldMk cId="718490281" sldId="339"/>
        </pc:sldMkLst>
      </pc:sldChg>
      <pc:sldChg chg="modSp add">
        <pc:chgData name="Poncy, Brian" userId="002c98f0-3707-44e7-b27e-58ac2885d61f" providerId="ADAL" clId="{3D00E4AD-7CF2-4822-9E7E-C06F387C85B2}" dt="2025-04-16T07:28:58.854" v="7" actId="20577"/>
        <pc:sldMkLst>
          <pc:docMk/>
          <pc:sldMk cId="1971945548" sldId="345"/>
        </pc:sldMkLst>
      </pc:sldChg>
      <pc:sldChg chg="add">
        <pc:chgData name="Poncy, Brian" userId="002c98f0-3707-44e7-b27e-58ac2885d61f" providerId="ADAL" clId="{3D00E4AD-7CF2-4822-9E7E-C06F387C85B2}" dt="2025-04-30T05:13:49.151" v="8"/>
        <pc:sldMkLst>
          <pc:docMk/>
          <pc:sldMk cId="1887956652" sldId="346"/>
        </pc:sldMkLst>
      </pc:sldChg>
      <pc:sldChg chg="modSp add">
        <pc:chgData name="Poncy, Brian" userId="002c98f0-3707-44e7-b27e-58ac2885d61f" providerId="ADAL" clId="{3D00E4AD-7CF2-4822-9E7E-C06F387C85B2}" dt="2025-04-30T06:51:46.525" v="26" actId="20577"/>
        <pc:sldMkLst>
          <pc:docMk/>
          <pc:sldMk cId="3280604447" sldId="347"/>
        </pc:sldMkLst>
      </pc:sldChg>
    </pc:docChg>
  </pc:docChgLst>
  <pc:docChgLst>
    <pc:chgData name="Poncy, Brian" userId="002c98f0-3707-44e7-b27e-58ac2885d61f" providerId="ADAL" clId="{418C0C9C-147D-4F46-B9A9-CA01BC046E7A}"/>
    <pc:docChg chg="addSld delSld modSld">
      <pc:chgData name="Poncy, Brian" userId="002c98f0-3707-44e7-b27e-58ac2885d61f" providerId="ADAL" clId="{418C0C9C-147D-4F46-B9A9-CA01BC046E7A}" dt="2025-07-31T05:20:19.178" v="1" actId="47"/>
      <pc:docMkLst>
        <pc:docMk/>
      </pc:docMkLst>
      <pc:sldChg chg="del">
        <pc:chgData name="Poncy, Brian" userId="002c98f0-3707-44e7-b27e-58ac2885d61f" providerId="ADAL" clId="{418C0C9C-147D-4F46-B9A9-CA01BC046E7A}" dt="2025-07-31T05:20:19.178" v="1" actId="47"/>
        <pc:sldMkLst>
          <pc:docMk/>
          <pc:sldMk cId="3280604447" sldId="347"/>
        </pc:sldMkLst>
      </pc:sldChg>
      <pc:sldChg chg="add">
        <pc:chgData name="Poncy, Brian" userId="002c98f0-3707-44e7-b27e-58ac2885d61f" providerId="ADAL" clId="{418C0C9C-147D-4F46-B9A9-CA01BC046E7A}" dt="2025-07-31T05:20:17.001" v="0"/>
        <pc:sldMkLst>
          <pc:docMk/>
          <pc:sldMk cId="3241118567" sldId="348"/>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88D185-AAA2-7960-617C-CC4ED9AD42F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2C7DB53-5EB5-A0F4-CC04-DBE9D3A214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90EE801-D266-3230-0F7F-044F61FAFE46}"/>
              </a:ext>
            </a:extLst>
          </p:cNvPr>
          <p:cNvSpPr>
            <a:spLocks noGrp="1"/>
          </p:cNvSpPr>
          <p:nvPr>
            <p:ph type="dt" sz="half" idx="10"/>
          </p:nvPr>
        </p:nvSpPr>
        <p:spPr/>
        <p:txBody>
          <a:bodyPr/>
          <a:lstStyle/>
          <a:p>
            <a:fld id="{891BCFAE-FFE8-E44C-82D7-C5E8D1659CE7}" type="datetimeFigureOut">
              <a:rPr lang="en-US" smtClean="0"/>
              <a:t>7/31/2025</a:t>
            </a:fld>
            <a:endParaRPr lang="en-US"/>
          </a:p>
        </p:txBody>
      </p:sp>
      <p:sp>
        <p:nvSpPr>
          <p:cNvPr id="5" name="Footer Placeholder 4">
            <a:extLst>
              <a:ext uri="{FF2B5EF4-FFF2-40B4-BE49-F238E27FC236}">
                <a16:creationId xmlns:a16="http://schemas.microsoft.com/office/drawing/2014/main" id="{D3B30275-FD92-3C6E-DF3B-76D777F9FD7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BBFDCA5-50D2-E5E3-7F1E-B6EF544488EA}"/>
              </a:ext>
            </a:extLst>
          </p:cNvPr>
          <p:cNvSpPr>
            <a:spLocks noGrp="1"/>
          </p:cNvSpPr>
          <p:nvPr>
            <p:ph type="sldNum" sz="quarter" idx="12"/>
          </p:nvPr>
        </p:nvSpPr>
        <p:spPr/>
        <p:txBody>
          <a:bodyPr/>
          <a:lstStyle/>
          <a:p>
            <a:fld id="{A8CA8725-1100-7B48-96F6-6910377DD40A}" type="slidenum">
              <a:rPr lang="en-US" smtClean="0"/>
              <a:t>‹#›</a:t>
            </a:fld>
            <a:endParaRPr lang="en-US"/>
          </a:p>
        </p:txBody>
      </p:sp>
    </p:spTree>
    <p:extLst>
      <p:ext uri="{BB962C8B-B14F-4D97-AF65-F5344CB8AC3E}">
        <p14:creationId xmlns:p14="http://schemas.microsoft.com/office/powerpoint/2010/main" val="24517108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46F2D0-FEAB-0000-E0FA-92B293E14D8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EC85FF5-13A4-9C6B-8BB6-7053E871C8E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EC0E030-9770-8D63-77E7-D918932E96E5}"/>
              </a:ext>
            </a:extLst>
          </p:cNvPr>
          <p:cNvSpPr>
            <a:spLocks noGrp="1"/>
          </p:cNvSpPr>
          <p:nvPr>
            <p:ph type="dt" sz="half" idx="10"/>
          </p:nvPr>
        </p:nvSpPr>
        <p:spPr/>
        <p:txBody>
          <a:bodyPr/>
          <a:lstStyle/>
          <a:p>
            <a:fld id="{891BCFAE-FFE8-E44C-82D7-C5E8D1659CE7}" type="datetimeFigureOut">
              <a:rPr lang="en-US" smtClean="0"/>
              <a:t>7/31/2025</a:t>
            </a:fld>
            <a:endParaRPr lang="en-US"/>
          </a:p>
        </p:txBody>
      </p:sp>
      <p:sp>
        <p:nvSpPr>
          <p:cNvPr id="5" name="Footer Placeholder 4">
            <a:extLst>
              <a:ext uri="{FF2B5EF4-FFF2-40B4-BE49-F238E27FC236}">
                <a16:creationId xmlns:a16="http://schemas.microsoft.com/office/drawing/2014/main" id="{A62AF260-92D9-19AA-481E-8D1FF0BE0D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00436C-88BE-3665-2493-802A354CA74F}"/>
              </a:ext>
            </a:extLst>
          </p:cNvPr>
          <p:cNvSpPr>
            <a:spLocks noGrp="1"/>
          </p:cNvSpPr>
          <p:nvPr>
            <p:ph type="sldNum" sz="quarter" idx="12"/>
          </p:nvPr>
        </p:nvSpPr>
        <p:spPr/>
        <p:txBody>
          <a:bodyPr/>
          <a:lstStyle/>
          <a:p>
            <a:fld id="{A8CA8725-1100-7B48-96F6-6910377DD40A}" type="slidenum">
              <a:rPr lang="en-US" smtClean="0"/>
              <a:t>‹#›</a:t>
            </a:fld>
            <a:endParaRPr lang="en-US"/>
          </a:p>
        </p:txBody>
      </p:sp>
    </p:spTree>
    <p:extLst>
      <p:ext uri="{BB962C8B-B14F-4D97-AF65-F5344CB8AC3E}">
        <p14:creationId xmlns:p14="http://schemas.microsoft.com/office/powerpoint/2010/main" val="29653382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6377DFF-58E8-5BDF-F930-9C6E9BBDEF1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952A53C-7436-18AC-6AA1-CC3006E3ACF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A1F9EAB-7969-D58A-7B65-D8504E63BDEF}"/>
              </a:ext>
            </a:extLst>
          </p:cNvPr>
          <p:cNvSpPr>
            <a:spLocks noGrp="1"/>
          </p:cNvSpPr>
          <p:nvPr>
            <p:ph type="dt" sz="half" idx="10"/>
          </p:nvPr>
        </p:nvSpPr>
        <p:spPr/>
        <p:txBody>
          <a:bodyPr/>
          <a:lstStyle/>
          <a:p>
            <a:fld id="{891BCFAE-FFE8-E44C-82D7-C5E8D1659CE7}" type="datetimeFigureOut">
              <a:rPr lang="en-US" smtClean="0"/>
              <a:t>7/31/2025</a:t>
            </a:fld>
            <a:endParaRPr lang="en-US"/>
          </a:p>
        </p:txBody>
      </p:sp>
      <p:sp>
        <p:nvSpPr>
          <p:cNvPr id="5" name="Footer Placeholder 4">
            <a:extLst>
              <a:ext uri="{FF2B5EF4-FFF2-40B4-BE49-F238E27FC236}">
                <a16:creationId xmlns:a16="http://schemas.microsoft.com/office/drawing/2014/main" id="{2F7C5E79-5DBE-2E51-FD02-623AC05E23C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BC5F13B-F10F-4652-FF4F-D7E11B76E62E}"/>
              </a:ext>
            </a:extLst>
          </p:cNvPr>
          <p:cNvSpPr>
            <a:spLocks noGrp="1"/>
          </p:cNvSpPr>
          <p:nvPr>
            <p:ph type="sldNum" sz="quarter" idx="12"/>
          </p:nvPr>
        </p:nvSpPr>
        <p:spPr/>
        <p:txBody>
          <a:bodyPr/>
          <a:lstStyle/>
          <a:p>
            <a:fld id="{A8CA8725-1100-7B48-96F6-6910377DD40A}" type="slidenum">
              <a:rPr lang="en-US" smtClean="0"/>
              <a:t>‹#›</a:t>
            </a:fld>
            <a:endParaRPr lang="en-US"/>
          </a:p>
        </p:txBody>
      </p:sp>
    </p:spTree>
    <p:extLst>
      <p:ext uri="{BB962C8B-B14F-4D97-AF65-F5344CB8AC3E}">
        <p14:creationId xmlns:p14="http://schemas.microsoft.com/office/powerpoint/2010/main" val="17910960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113188-96AF-C7BA-FC5C-6A46239D02D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9BD8D71-1393-3D72-DBC0-4C4351CD874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BE704B4-E8BE-331E-6DB6-3E38940D5990}"/>
              </a:ext>
            </a:extLst>
          </p:cNvPr>
          <p:cNvSpPr>
            <a:spLocks noGrp="1"/>
          </p:cNvSpPr>
          <p:nvPr>
            <p:ph type="dt" sz="half" idx="10"/>
          </p:nvPr>
        </p:nvSpPr>
        <p:spPr/>
        <p:txBody>
          <a:bodyPr/>
          <a:lstStyle/>
          <a:p>
            <a:fld id="{891BCFAE-FFE8-E44C-82D7-C5E8D1659CE7}" type="datetimeFigureOut">
              <a:rPr lang="en-US" smtClean="0"/>
              <a:t>7/31/2025</a:t>
            </a:fld>
            <a:endParaRPr lang="en-US"/>
          </a:p>
        </p:txBody>
      </p:sp>
      <p:sp>
        <p:nvSpPr>
          <p:cNvPr id="5" name="Footer Placeholder 4">
            <a:extLst>
              <a:ext uri="{FF2B5EF4-FFF2-40B4-BE49-F238E27FC236}">
                <a16:creationId xmlns:a16="http://schemas.microsoft.com/office/drawing/2014/main" id="{A288789F-6D7C-4C58-13DE-BA930444EBA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3F5E2AC-0146-1F29-D401-E3FC993E08A5}"/>
              </a:ext>
            </a:extLst>
          </p:cNvPr>
          <p:cNvSpPr>
            <a:spLocks noGrp="1"/>
          </p:cNvSpPr>
          <p:nvPr>
            <p:ph type="sldNum" sz="quarter" idx="12"/>
          </p:nvPr>
        </p:nvSpPr>
        <p:spPr/>
        <p:txBody>
          <a:bodyPr/>
          <a:lstStyle/>
          <a:p>
            <a:fld id="{A8CA8725-1100-7B48-96F6-6910377DD40A}" type="slidenum">
              <a:rPr lang="en-US" smtClean="0"/>
              <a:t>‹#›</a:t>
            </a:fld>
            <a:endParaRPr lang="en-US"/>
          </a:p>
        </p:txBody>
      </p:sp>
    </p:spTree>
    <p:extLst>
      <p:ext uri="{BB962C8B-B14F-4D97-AF65-F5344CB8AC3E}">
        <p14:creationId xmlns:p14="http://schemas.microsoft.com/office/powerpoint/2010/main" val="3812261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64B6DB-3AAC-82E8-2DE6-2C647EF7672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9C6D7AD-9BE9-367A-ED5F-50315A98033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4817EEB-01E4-C5FC-DB5C-9A7E7D52A9E6}"/>
              </a:ext>
            </a:extLst>
          </p:cNvPr>
          <p:cNvSpPr>
            <a:spLocks noGrp="1"/>
          </p:cNvSpPr>
          <p:nvPr>
            <p:ph type="dt" sz="half" idx="10"/>
          </p:nvPr>
        </p:nvSpPr>
        <p:spPr/>
        <p:txBody>
          <a:bodyPr/>
          <a:lstStyle/>
          <a:p>
            <a:fld id="{891BCFAE-FFE8-E44C-82D7-C5E8D1659CE7}" type="datetimeFigureOut">
              <a:rPr lang="en-US" smtClean="0"/>
              <a:t>7/31/2025</a:t>
            </a:fld>
            <a:endParaRPr lang="en-US"/>
          </a:p>
        </p:txBody>
      </p:sp>
      <p:sp>
        <p:nvSpPr>
          <p:cNvPr id="5" name="Footer Placeholder 4">
            <a:extLst>
              <a:ext uri="{FF2B5EF4-FFF2-40B4-BE49-F238E27FC236}">
                <a16:creationId xmlns:a16="http://schemas.microsoft.com/office/drawing/2014/main" id="{BDFD8A90-CAC1-E1DA-6BA7-5490B140EFF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FAAF17C-A1D9-E080-E264-8C70092822D3}"/>
              </a:ext>
            </a:extLst>
          </p:cNvPr>
          <p:cNvSpPr>
            <a:spLocks noGrp="1"/>
          </p:cNvSpPr>
          <p:nvPr>
            <p:ph type="sldNum" sz="quarter" idx="12"/>
          </p:nvPr>
        </p:nvSpPr>
        <p:spPr/>
        <p:txBody>
          <a:bodyPr/>
          <a:lstStyle/>
          <a:p>
            <a:fld id="{A8CA8725-1100-7B48-96F6-6910377DD40A}" type="slidenum">
              <a:rPr lang="en-US" smtClean="0"/>
              <a:t>‹#›</a:t>
            </a:fld>
            <a:endParaRPr lang="en-US"/>
          </a:p>
        </p:txBody>
      </p:sp>
    </p:spTree>
    <p:extLst>
      <p:ext uri="{BB962C8B-B14F-4D97-AF65-F5344CB8AC3E}">
        <p14:creationId xmlns:p14="http://schemas.microsoft.com/office/powerpoint/2010/main" val="31034434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5DE669-C9BC-7E22-7016-2ED3ED4684D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A9697F1-CC6B-288E-6C60-B6A233EAEA7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E3EEB8C-545D-6FA3-6741-F85DC64F5A4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BB13E6F-CF32-5756-316D-029C3A9DAA7C}"/>
              </a:ext>
            </a:extLst>
          </p:cNvPr>
          <p:cNvSpPr>
            <a:spLocks noGrp="1"/>
          </p:cNvSpPr>
          <p:nvPr>
            <p:ph type="dt" sz="half" idx="10"/>
          </p:nvPr>
        </p:nvSpPr>
        <p:spPr/>
        <p:txBody>
          <a:bodyPr/>
          <a:lstStyle/>
          <a:p>
            <a:fld id="{891BCFAE-FFE8-E44C-82D7-C5E8D1659CE7}" type="datetimeFigureOut">
              <a:rPr lang="en-US" smtClean="0"/>
              <a:t>7/31/2025</a:t>
            </a:fld>
            <a:endParaRPr lang="en-US"/>
          </a:p>
        </p:txBody>
      </p:sp>
      <p:sp>
        <p:nvSpPr>
          <p:cNvPr id="6" name="Footer Placeholder 5">
            <a:extLst>
              <a:ext uri="{FF2B5EF4-FFF2-40B4-BE49-F238E27FC236}">
                <a16:creationId xmlns:a16="http://schemas.microsoft.com/office/drawing/2014/main" id="{8CB83CBA-5187-AC35-49D6-D4EC4CFAD1F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AE21B6E-F936-B275-6B49-82F1FB3C61D6}"/>
              </a:ext>
            </a:extLst>
          </p:cNvPr>
          <p:cNvSpPr>
            <a:spLocks noGrp="1"/>
          </p:cNvSpPr>
          <p:nvPr>
            <p:ph type="sldNum" sz="quarter" idx="12"/>
          </p:nvPr>
        </p:nvSpPr>
        <p:spPr/>
        <p:txBody>
          <a:bodyPr/>
          <a:lstStyle/>
          <a:p>
            <a:fld id="{A8CA8725-1100-7B48-96F6-6910377DD40A}" type="slidenum">
              <a:rPr lang="en-US" smtClean="0"/>
              <a:t>‹#›</a:t>
            </a:fld>
            <a:endParaRPr lang="en-US"/>
          </a:p>
        </p:txBody>
      </p:sp>
    </p:spTree>
    <p:extLst>
      <p:ext uri="{BB962C8B-B14F-4D97-AF65-F5344CB8AC3E}">
        <p14:creationId xmlns:p14="http://schemas.microsoft.com/office/powerpoint/2010/main" val="15220063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F029A6-4F61-5C21-F2F8-B60EE47FC61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5DE55E5-3DC4-54B2-E92F-87DF04D2525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D2D9928-B815-C6BC-89D0-96C198E2476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3F2F5DF-C6FC-FA20-A389-04B026B48FC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268E3E5-6FFF-3A00-F217-DA5F6692BB6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334E808-CF64-0118-C1C5-2E9620677596}"/>
              </a:ext>
            </a:extLst>
          </p:cNvPr>
          <p:cNvSpPr>
            <a:spLocks noGrp="1"/>
          </p:cNvSpPr>
          <p:nvPr>
            <p:ph type="dt" sz="half" idx="10"/>
          </p:nvPr>
        </p:nvSpPr>
        <p:spPr/>
        <p:txBody>
          <a:bodyPr/>
          <a:lstStyle/>
          <a:p>
            <a:fld id="{891BCFAE-FFE8-E44C-82D7-C5E8D1659CE7}" type="datetimeFigureOut">
              <a:rPr lang="en-US" smtClean="0"/>
              <a:t>7/31/2025</a:t>
            </a:fld>
            <a:endParaRPr lang="en-US"/>
          </a:p>
        </p:txBody>
      </p:sp>
      <p:sp>
        <p:nvSpPr>
          <p:cNvPr id="8" name="Footer Placeholder 7">
            <a:extLst>
              <a:ext uri="{FF2B5EF4-FFF2-40B4-BE49-F238E27FC236}">
                <a16:creationId xmlns:a16="http://schemas.microsoft.com/office/drawing/2014/main" id="{8D313621-EBD0-41ED-B374-8F12A9F3C93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D854183-081B-362A-3CDC-310A4B058CF6}"/>
              </a:ext>
            </a:extLst>
          </p:cNvPr>
          <p:cNvSpPr>
            <a:spLocks noGrp="1"/>
          </p:cNvSpPr>
          <p:nvPr>
            <p:ph type="sldNum" sz="quarter" idx="12"/>
          </p:nvPr>
        </p:nvSpPr>
        <p:spPr/>
        <p:txBody>
          <a:bodyPr/>
          <a:lstStyle/>
          <a:p>
            <a:fld id="{A8CA8725-1100-7B48-96F6-6910377DD40A}" type="slidenum">
              <a:rPr lang="en-US" smtClean="0"/>
              <a:t>‹#›</a:t>
            </a:fld>
            <a:endParaRPr lang="en-US"/>
          </a:p>
        </p:txBody>
      </p:sp>
    </p:spTree>
    <p:extLst>
      <p:ext uri="{BB962C8B-B14F-4D97-AF65-F5344CB8AC3E}">
        <p14:creationId xmlns:p14="http://schemas.microsoft.com/office/powerpoint/2010/main" val="29853376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7E85B-C422-E249-90A2-462C61CD74E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A7BB432-E21B-1F16-6CB0-3A2B2266262A}"/>
              </a:ext>
            </a:extLst>
          </p:cNvPr>
          <p:cNvSpPr>
            <a:spLocks noGrp="1"/>
          </p:cNvSpPr>
          <p:nvPr>
            <p:ph type="dt" sz="half" idx="10"/>
          </p:nvPr>
        </p:nvSpPr>
        <p:spPr/>
        <p:txBody>
          <a:bodyPr/>
          <a:lstStyle/>
          <a:p>
            <a:fld id="{891BCFAE-FFE8-E44C-82D7-C5E8D1659CE7}" type="datetimeFigureOut">
              <a:rPr lang="en-US" smtClean="0"/>
              <a:t>7/31/2025</a:t>
            </a:fld>
            <a:endParaRPr lang="en-US"/>
          </a:p>
        </p:txBody>
      </p:sp>
      <p:sp>
        <p:nvSpPr>
          <p:cNvPr id="4" name="Footer Placeholder 3">
            <a:extLst>
              <a:ext uri="{FF2B5EF4-FFF2-40B4-BE49-F238E27FC236}">
                <a16:creationId xmlns:a16="http://schemas.microsoft.com/office/drawing/2014/main" id="{AE5F732E-7DFE-5778-7506-14FC237604B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799204E-714D-95EA-6AB7-AD1DE845A1F8}"/>
              </a:ext>
            </a:extLst>
          </p:cNvPr>
          <p:cNvSpPr>
            <a:spLocks noGrp="1"/>
          </p:cNvSpPr>
          <p:nvPr>
            <p:ph type="sldNum" sz="quarter" idx="12"/>
          </p:nvPr>
        </p:nvSpPr>
        <p:spPr/>
        <p:txBody>
          <a:bodyPr/>
          <a:lstStyle/>
          <a:p>
            <a:fld id="{A8CA8725-1100-7B48-96F6-6910377DD40A}" type="slidenum">
              <a:rPr lang="en-US" smtClean="0"/>
              <a:t>‹#›</a:t>
            </a:fld>
            <a:endParaRPr lang="en-US"/>
          </a:p>
        </p:txBody>
      </p:sp>
    </p:spTree>
    <p:extLst>
      <p:ext uri="{BB962C8B-B14F-4D97-AF65-F5344CB8AC3E}">
        <p14:creationId xmlns:p14="http://schemas.microsoft.com/office/powerpoint/2010/main" val="23393946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F9A283F-14B4-CED9-F55F-CB0F3420A28E}"/>
              </a:ext>
            </a:extLst>
          </p:cNvPr>
          <p:cNvSpPr>
            <a:spLocks noGrp="1"/>
          </p:cNvSpPr>
          <p:nvPr>
            <p:ph type="dt" sz="half" idx="10"/>
          </p:nvPr>
        </p:nvSpPr>
        <p:spPr/>
        <p:txBody>
          <a:bodyPr/>
          <a:lstStyle/>
          <a:p>
            <a:fld id="{891BCFAE-FFE8-E44C-82D7-C5E8D1659CE7}" type="datetimeFigureOut">
              <a:rPr lang="en-US" smtClean="0"/>
              <a:t>7/31/2025</a:t>
            </a:fld>
            <a:endParaRPr lang="en-US"/>
          </a:p>
        </p:txBody>
      </p:sp>
      <p:sp>
        <p:nvSpPr>
          <p:cNvPr id="3" name="Footer Placeholder 2">
            <a:extLst>
              <a:ext uri="{FF2B5EF4-FFF2-40B4-BE49-F238E27FC236}">
                <a16:creationId xmlns:a16="http://schemas.microsoft.com/office/drawing/2014/main" id="{03EE060C-9245-E83E-30AC-09AD9A4D825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CB89257-C457-53F5-8667-B85D0719B040}"/>
              </a:ext>
            </a:extLst>
          </p:cNvPr>
          <p:cNvSpPr>
            <a:spLocks noGrp="1"/>
          </p:cNvSpPr>
          <p:nvPr>
            <p:ph type="sldNum" sz="quarter" idx="12"/>
          </p:nvPr>
        </p:nvSpPr>
        <p:spPr/>
        <p:txBody>
          <a:bodyPr/>
          <a:lstStyle/>
          <a:p>
            <a:fld id="{A8CA8725-1100-7B48-96F6-6910377DD40A}" type="slidenum">
              <a:rPr lang="en-US" smtClean="0"/>
              <a:t>‹#›</a:t>
            </a:fld>
            <a:endParaRPr lang="en-US"/>
          </a:p>
        </p:txBody>
      </p:sp>
    </p:spTree>
    <p:extLst>
      <p:ext uri="{BB962C8B-B14F-4D97-AF65-F5344CB8AC3E}">
        <p14:creationId xmlns:p14="http://schemas.microsoft.com/office/powerpoint/2010/main" val="34610404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484133-4D98-7D8D-F25B-C8B17603A84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3D7E520-84B0-D900-76D8-9429282FFF5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B41385B-108B-02BF-F24E-DCC3368B23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7111551-D81C-B586-8520-4B8AE22A29CC}"/>
              </a:ext>
            </a:extLst>
          </p:cNvPr>
          <p:cNvSpPr>
            <a:spLocks noGrp="1"/>
          </p:cNvSpPr>
          <p:nvPr>
            <p:ph type="dt" sz="half" idx="10"/>
          </p:nvPr>
        </p:nvSpPr>
        <p:spPr/>
        <p:txBody>
          <a:bodyPr/>
          <a:lstStyle/>
          <a:p>
            <a:fld id="{891BCFAE-FFE8-E44C-82D7-C5E8D1659CE7}" type="datetimeFigureOut">
              <a:rPr lang="en-US" smtClean="0"/>
              <a:t>7/31/2025</a:t>
            </a:fld>
            <a:endParaRPr lang="en-US"/>
          </a:p>
        </p:txBody>
      </p:sp>
      <p:sp>
        <p:nvSpPr>
          <p:cNvPr id="6" name="Footer Placeholder 5">
            <a:extLst>
              <a:ext uri="{FF2B5EF4-FFF2-40B4-BE49-F238E27FC236}">
                <a16:creationId xmlns:a16="http://schemas.microsoft.com/office/drawing/2014/main" id="{60846295-6A0C-82E6-0C04-DF1C615C760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8568730-6708-DBA0-42DA-92BB8FB80AC4}"/>
              </a:ext>
            </a:extLst>
          </p:cNvPr>
          <p:cNvSpPr>
            <a:spLocks noGrp="1"/>
          </p:cNvSpPr>
          <p:nvPr>
            <p:ph type="sldNum" sz="quarter" idx="12"/>
          </p:nvPr>
        </p:nvSpPr>
        <p:spPr/>
        <p:txBody>
          <a:bodyPr/>
          <a:lstStyle/>
          <a:p>
            <a:fld id="{A8CA8725-1100-7B48-96F6-6910377DD40A}" type="slidenum">
              <a:rPr lang="en-US" smtClean="0"/>
              <a:t>‹#›</a:t>
            </a:fld>
            <a:endParaRPr lang="en-US"/>
          </a:p>
        </p:txBody>
      </p:sp>
    </p:spTree>
    <p:extLst>
      <p:ext uri="{BB962C8B-B14F-4D97-AF65-F5344CB8AC3E}">
        <p14:creationId xmlns:p14="http://schemas.microsoft.com/office/powerpoint/2010/main" val="37895019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1F672-6009-2507-EC37-33794F2233A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4020513-8874-1A7A-B6FD-EA9B36D7C96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C272552-00CE-1224-E3BC-7CBEA18A841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09D655D-6B1C-1DC3-AADB-383EDF36A047}"/>
              </a:ext>
            </a:extLst>
          </p:cNvPr>
          <p:cNvSpPr>
            <a:spLocks noGrp="1"/>
          </p:cNvSpPr>
          <p:nvPr>
            <p:ph type="dt" sz="half" idx="10"/>
          </p:nvPr>
        </p:nvSpPr>
        <p:spPr/>
        <p:txBody>
          <a:bodyPr/>
          <a:lstStyle/>
          <a:p>
            <a:fld id="{891BCFAE-FFE8-E44C-82D7-C5E8D1659CE7}" type="datetimeFigureOut">
              <a:rPr lang="en-US" smtClean="0"/>
              <a:t>7/31/2025</a:t>
            </a:fld>
            <a:endParaRPr lang="en-US"/>
          </a:p>
        </p:txBody>
      </p:sp>
      <p:sp>
        <p:nvSpPr>
          <p:cNvPr id="6" name="Footer Placeholder 5">
            <a:extLst>
              <a:ext uri="{FF2B5EF4-FFF2-40B4-BE49-F238E27FC236}">
                <a16:creationId xmlns:a16="http://schemas.microsoft.com/office/drawing/2014/main" id="{933B44F7-3957-05AE-5253-CC1C78CE858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724BDB6-B1DB-80E5-B1E7-EE6201BCC0B7}"/>
              </a:ext>
            </a:extLst>
          </p:cNvPr>
          <p:cNvSpPr>
            <a:spLocks noGrp="1"/>
          </p:cNvSpPr>
          <p:nvPr>
            <p:ph type="sldNum" sz="quarter" idx="12"/>
          </p:nvPr>
        </p:nvSpPr>
        <p:spPr/>
        <p:txBody>
          <a:bodyPr/>
          <a:lstStyle/>
          <a:p>
            <a:fld id="{A8CA8725-1100-7B48-96F6-6910377DD40A}" type="slidenum">
              <a:rPr lang="en-US" smtClean="0"/>
              <a:t>‹#›</a:t>
            </a:fld>
            <a:endParaRPr lang="en-US"/>
          </a:p>
        </p:txBody>
      </p:sp>
    </p:spTree>
    <p:extLst>
      <p:ext uri="{BB962C8B-B14F-4D97-AF65-F5344CB8AC3E}">
        <p14:creationId xmlns:p14="http://schemas.microsoft.com/office/powerpoint/2010/main" val="29173079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4AD81D0-F063-E4A2-787D-16BAAF6E24E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71FD630-521F-39FD-A0C8-EDBCFB00BAE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96CA0B9-FC33-B45F-B609-56FAFEE4838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91BCFAE-FFE8-E44C-82D7-C5E8D1659CE7}" type="datetimeFigureOut">
              <a:rPr lang="en-US" smtClean="0"/>
              <a:t>7/31/2025</a:t>
            </a:fld>
            <a:endParaRPr lang="en-US"/>
          </a:p>
        </p:txBody>
      </p:sp>
      <p:sp>
        <p:nvSpPr>
          <p:cNvPr id="5" name="Footer Placeholder 4">
            <a:extLst>
              <a:ext uri="{FF2B5EF4-FFF2-40B4-BE49-F238E27FC236}">
                <a16:creationId xmlns:a16="http://schemas.microsoft.com/office/drawing/2014/main" id="{ABB9EB9F-BF16-AA88-E3EB-24BB59AFDD2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FE3772FE-7A2E-84FF-EC2D-40B3C28F9BC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8CA8725-1100-7B48-96F6-6910377DD40A}" type="slidenum">
              <a:rPr lang="en-US" smtClean="0"/>
              <a:t>‹#›</a:t>
            </a:fld>
            <a:endParaRPr lang="en-US"/>
          </a:p>
        </p:txBody>
      </p:sp>
    </p:spTree>
    <p:extLst>
      <p:ext uri="{BB962C8B-B14F-4D97-AF65-F5344CB8AC3E}">
        <p14:creationId xmlns:p14="http://schemas.microsoft.com/office/powerpoint/2010/main" val="11397136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18</a:t>
            </a:r>
            <a:br>
              <a:rPr lang="en-US" dirty="0"/>
            </a:br>
            <a:br>
              <a:rPr lang="en-US" dirty="0"/>
            </a:br>
            <a:r>
              <a:rPr lang="en-US" dirty="0"/>
              <a:t>Lesson 5</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EC30DC26-0333-6376-05FF-08F30D5470EC}"/>
              </a:ext>
            </a:extLst>
          </p:cNvPr>
          <p:cNvPicPr>
            <a:picLocks noChangeAspect="1"/>
          </p:cNvPicPr>
          <p:nvPr>
            <a:audioFile r:link="rId1"/>
            <p:extLst>
              <p:ext uri="{DAA4B4D4-6D71-4841-9C94-3DE7FCFB9230}">
                <p14:media xmlns:p14="http://schemas.microsoft.com/office/powerpoint/2010/main" r:embed="rId2">
                  <p14:trim end="80.946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538795-ED11-C8C0-B21E-5770E870B5F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E6E423A-E685-4CAF-7013-0132C52B0B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E994049-547B-29DC-4BBE-99ADA1833ED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2" name="Audio 11">
            <a:extLst>
              <a:ext uri="{FF2B5EF4-FFF2-40B4-BE49-F238E27FC236}">
                <a16:creationId xmlns:a16="http://schemas.microsoft.com/office/drawing/2014/main" id="{426088B1-8DC6-C8ED-56AC-7F48F37EA19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1293417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2DB275-73C4-FD20-FCFD-B36751CBE0E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56DB26B-3B9B-5737-A760-DEE549FDFD0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9DF8B8-D5F5-D2A4-1DC5-E91908882C9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60DAEF05-4848-A042-61F9-4E4EB7680896}"/>
              </a:ext>
            </a:extLst>
          </p:cNvPr>
          <p:cNvPicPr>
            <a:picLocks noChangeAspect="1"/>
          </p:cNvPicPr>
          <p:nvPr>
            <a:audioFile r:link="rId1"/>
            <p:extLst>
              <p:ext uri="{DAA4B4D4-6D71-4841-9C94-3DE7FCFB9230}">
                <p14:media xmlns:p14="http://schemas.microsoft.com/office/powerpoint/2010/main" r:embed="rId2">
                  <p14:trim end="80.946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8448291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DE153F-B7D3-DB9E-1667-992D9782FC5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6BEDB43-7499-BF07-0233-205D3261169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9DB6426-6B12-8B6F-408D-2ECFE7A69C9B}"/>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2" name="Audio 11">
            <a:extLst>
              <a:ext uri="{FF2B5EF4-FFF2-40B4-BE49-F238E27FC236}">
                <a16:creationId xmlns:a16="http://schemas.microsoft.com/office/drawing/2014/main" id="{4CA1B099-CDB0-7CEF-50B4-3CA8DDA0A56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6240135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85D7D2-C51C-FCBE-B555-AE2B72A073E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404E6B6-AD4D-5EDB-E0FD-2FEDC7A930D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D95AFF6-BC77-60AE-C893-71AE268D72D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D35AF48E-596C-71EE-761D-23110CDD7AF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645185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30A9E2-FBDA-5796-1426-008A619C479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629F136-F097-79C1-9405-1CDDCE2ADC8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57A926E-CE3C-CC38-3E6C-03A44FF11BB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2" name="Audio 11">
            <a:extLst>
              <a:ext uri="{FF2B5EF4-FFF2-40B4-BE49-F238E27FC236}">
                <a16:creationId xmlns:a16="http://schemas.microsoft.com/office/drawing/2014/main" id="{E8243802-D261-F21A-0DC5-82B5D696D1E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1560468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249A78-918C-320C-8A3B-A4AA4B0B121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035FC5B-582F-13B3-CF57-3F826909FDC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F21F9F3-AB04-70AE-E31C-2311935E2EBE}"/>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6F119868-C301-F817-FB7D-1369ABB2DC4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2988511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453299-8C22-9500-1ED1-D0A7E2786D5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FB9F7A2-7346-46F8-796C-AC2516AF452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88EC04B-E3E7-BC86-3E3A-4D39A1AF670E}"/>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86CE56F9-A6DC-6A86-34F2-4756E912A974}"/>
              </a:ext>
            </a:extLst>
          </p:cNvPr>
          <p:cNvPicPr>
            <a:picLocks noChangeAspect="1"/>
          </p:cNvPicPr>
          <p:nvPr>
            <a:audioFile r:link="rId1"/>
            <p:extLst>
              <p:ext uri="{DAA4B4D4-6D71-4841-9C94-3DE7FCFB9230}">
                <p14:media xmlns:p14="http://schemas.microsoft.com/office/powerpoint/2010/main" r:embed="rId2">
                  <p14:trim end="80.946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7314848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EB65A5-12C7-D821-0C75-DF16BF47419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B108DBD-69DC-35A9-C73F-2E6283F185B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DF534B3-E3E8-4900-964B-BF41DAEFADD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2" name="Audio 11">
            <a:extLst>
              <a:ext uri="{FF2B5EF4-FFF2-40B4-BE49-F238E27FC236}">
                <a16:creationId xmlns:a16="http://schemas.microsoft.com/office/drawing/2014/main" id="{1B6CC281-88B6-67CF-B3A6-0167618DA9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6902849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A70B71-5193-2EC0-D552-1C9F39720D4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68DD404-4235-74B1-A35F-36F5DB2F731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B86BB6C-FD41-F2BA-9359-8B18654FF58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3949CEDC-AC96-5277-15E4-DAE8EAF8FBCC}"/>
              </a:ext>
            </a:extLst>
          </p:cNvPr>
          <p:cNvPicPr>
            <a:picLocks noChangeAspect="1"/>
          </p:cNvPicPr>
          <p:nvPr>
            <a:audioFile r:link="rId1"/>
            <p:extLst>
              <p:ext uri="{DAA4B4D4-6D71-4841-9C94-3DE7FCFB9230}">
                <p14:media xmlns:p14="http://schemas.microsoft.com/office/powerpoint/2010/main" r:embed="rId2">
                  <p14:trim end="80.946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0867957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87956652"/>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E52D2E-706E-A7FE-27B9-524AD7F047B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56AF0-7BE5-BAFF-71F9-C4A35DA285D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A6B76D5-F0C5-5793-7D5D-443CF25508E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2" name="Audio 11">
            <a:extLst>
              <a:ext uri="{FF2B5EF4-FFF2-40B4-BE49-F238E27FC236}">
                <a16:creationId xmlns:a16="http://schemas.microsoft.com/office/drawing/2014/main" id="{F7CBB0FF-D0E3-D054-EFAE-1CBA5E5BBA5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710121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7A494D-84AD-07C5-91F9-667686C87D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97F5088-D1CF-BCF6-B12B-B9F09ECA1CE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1FBA338-72A1-59B4-0C99-F2A4661171C9}"/>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2" name="Audio 11">
            <a:extLst>
              <a:ext uri="{FF2B5EF4-FFF2-40B4-BE49-F238E27FC236}">
                <a16:creationId xmlns:a16="http://schemas.microsoft.com/office/drawing/2014/main" id="{A3A630CA-5B74-4E2A-0267-BDC6C3577EC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9119730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B011AA-D1FB-8022-47FB-E6D4403C6DA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18C0301-E19A-2A76-7EFE-B2F1F91A8F8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767841-4B2D-DC18-8286-829CDB3B2AB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A216A55E-CC3B-3C7B-4C0D-29680856D11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9257080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20FC5B-EEB0-733E-32CB-C172E506E81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0F11580-FA7A-1FDF-9DE5-9C4733C07E6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9CD1BDC-710A-E8E1-E0D0-2B1F3E013457}"/>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2" name="Audio 11">
            <a:extLst>
              <a:ext uri="{FF2B5EF4-FFF2-40B4-BE49-F238E27FC236}">
                <a16:creationId xmlns:a16="http://schemas.microsoft.com/office/drawing/2014/main" id="{C28C88CD-5CC6-FD8A-3007-0CAC249DB5F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9959695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7FE6F0-C159-9068-3DDD-3352C3043B8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29108D0-A427-FBC4-951B-1E28072F818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7A649F43-3A90-4DEE-707E-A2EB1F99FF8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1DDEDDC1-6A20-BC18-C526-446C8E862D8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1849028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3F0767-4762-54BE-BAC4-70CC6AEE58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35E8C0-7D7D-5855-3452-B01E24DFC5B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1F7A9F9-06A4-E659-DDCE-7BC4AC4CF190}"/>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2" name="Audio 11">
            <a:extLst>
              <a:ext uri="{FF2B5EF4-FFF2-40B4-BE49-F238E27FC236}">
                <a16:creationId xmlns:a16="http://schemas.microsoft.com/office/drawing/2014/main" id="{43CCABE3-F8AD-459A-3ABD-95A9604DD78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6446836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9F10CD-E5EE-7087-C873-EBAC52C3B2C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80F4696-8E72-D360-D471-2700DB1C0F6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8B0E18C-9CB4-F527-DD27-3DD49A0317B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7B32AAC6-6F77-ECC4-D197-5DAA93813E85}"/>
              </a:ext>
            </a:extLst>
          </p:cNvPr>
          <p:cNvPicPr>
            <a:picLocks noChangeAspect="1"/>
          </p:cNvPicPr>
          <p:nvPr>
            <a:audioFile r:link="rId1"/>
            <p:extLst>
              <p:ext uri="{DAA4B4D4-6D71-4841-9C94-3DE7FCFB9230}">
                <p14:media xmlns:p14="http://schemas.microsoft.com/office/powerpoint/2010/main" r:embed="rId2">
                  <p14:trim end="80.946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1050535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E49638-88C2-F585-7769-9820C4F1111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4E7744-9C7C-F01A-C142-A7A13628835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C2E4D1D-2123-167F-3517-387B6F3BDB63}"/>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0073F8B0-CD66-3A61-DF4E-5684403292E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9912070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23FD6B-AD8E-E38D-B212-2D6E3C335DD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E5641B3-39CF-9F98-D5A7-9F480EE9927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AD7AC29-981D-AE98-9304-760D24C5F7E9}"/>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2" name="Audio 11">
            <a:extLst>
              <a:ext uri="{FF2B5EF4-FFF2-40B4-BE49-F238E27FC236}">
                <a16:creationId xmlns:a16="http://schemas.microsoft.com/office/drawing/2014/main" id="{B2708B78-858B-4EAD-8B76-27E821D21D7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3761162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43B5EB-F180-6C87-6373-69804FB586D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FC985C9-48EA-D687-70FF-0CDE2A74A55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A2EA6CD-CAF2-DDFD-125A-F1A767F9A3F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ED24FD6F-92D7-BD88-A4C9-03A8A27B09C4}"/>
              </a:ext>
            </a:extLst>
          </p:cNvPr>
          <p:cNvPicPr>
            <a:picLocks noChangeAspect="1"/>
          </p:cNvPicPr>
          <p:nvPr>
            <a:audioFile r:link="rId1"/>
            <p:extLst>
              <p:ext uri="{DAA4B4D4-6D71-4841-9C94-3DE7FCFB9230}">
                <p14:media xmlns:p14="http://schemas.microsoft.com/office/powerpoint/2010/main" r:embed="rId2">
                  <p14:trim end="80.946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5523224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BE589-9EB3-0316-311B-E847C1D716D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28B1D7-DCE7-C2B6-AA08-799FB9556B8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10 </a:t>
            </a:r>
          </a:p>
        </p:txBody>
      </p:sp>
      <p:pic>
        <p:nvPicPr>
          <p:cNvPr id="11" name="Audio 10">
            <a:extLst>
              <a:ext uri="{FF2B5EF4-FFF2-40B4-BE49-F238E27FC236}">
                <a16:creationId xmlns:a16="http://schemas.microsoft.com/office/drawing/2014/main" id="{9F7055EC-CF55-0520-3892-D5963A14739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269706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A76808-F238-E7DD-2ECC-E492C02B373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82CAA44-DC27-EDC4-79F6-B505398BB82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5B78B6E-BBB6-77AF-FED5-55086B5650B0}"/>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2" name="Audio 11">
            <a:extLst>
              <a:ext uri="{FF2B5EF4-FFF2-40B4-BE49-F238E27FC236}">
                <a16:creationId xmlns:a16="http://schemas.microsoft.com/office/drawing/2014/main" id="{90BAC934-AE66-28B7-DFAB-9E62739B5C5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6127799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CEEBB2-7820-5AC5-96D7-51759880EFD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3458F0F-6561-2C37-F1FF-E3D667E001A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4646E3F-A358-E550-485F-2F0053609EC5}"/>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FD419121-6D22-D8C7-11C2-616801D095F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239454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14 </a:t>
            </a:r>
          </a:p>
        </p:txBody>
      </p:sp>
      <p:pic>
        <p:nvPicPr>
          <p:cNvPr id="12" name="Audio 11">
            <a:extLst>
              <a:ext uri="{FF2B5EF4-FFF2-40B4-BE49-F238E27FC236}">
                <a16:creationId xmlns:a16="http://schemas.microsoft.com/office/drawing/2014/main" id="{4D49ACD3-77F6-551A-5BA0-BD2D5F18CF94}"/>
              </a:ext>
            </a:extLst>
          </p:cNvPr>
          <p:cNvPicPr>
            <a:picLocks noChangeAspect="1"/>
          </p:cNvPicPr>
          <p:nvPr>
            <a:audioFile r:link="rId1"/>
            <p:extLst>
              <p:ext uri="{DAA4B4D4-6D71-4841-9C94-3DE7FCFB9230}">
                <p14:media xmlns:p14="http://schemas.microsoft.com/office/powerpoint/2010/main" r:embed="rId2">
                  <p14:trim end="130.87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2" name="Audio 11">
            <a:extLst>
              <a:ext uri="{FF2B5EF4-FFF2-40B4-BE49-F238E27FC236}">
                <a16:creationId xmlns:a16="http://schemas.microsoft.com/office/drawing/2014/main" id="{27FE3CF0-6088-81F8-39CB-32EC9D23B53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13 </a:t>
            </a:r>
          </a:p>
        </p:txBody>
      </p:sp>
      <p:pic>
        <p:nvPicPr>
          <p:cNvPr id="11" name="Audio 10">
            <a:extLst>
              <a:ext uri="{FF2B5EF4-FFF2-40B4-BE49-F238E27FC236}">
                <a16:creationId xmlns:a16="http://schemas.microsoft.com/office/drawing/2014/main" id="{1D8668FE-8EEC-7749-D070-15177E2DF866}"/>
              </a:ext>
            </a:extLst>
          </p:cNvPr>
          <p:cNvPicPr>
            <a:picLocks noChangeAspect="1"/>
          </p:cNvPicPr>
          <p:nvPr>
            <a:audioFile r:link="rId1"/>
            <p:extLst>
              <p:ext uri="{DAA4B4D4-6D71-4841-9C94-3DE7FCFB9230}">
                <p14:media xmlns:p14="http://schemas.microsoft.com/office/powerpoint/2010/main" r:embed="rId2">
                  <p14:trim end="98.990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2" name="Audio 11">
            <a:extLst>
              <a:ext uri="{FF2B5EF4-FFF2-40B4-BE49-F238E27FC236}">
                <a16:creationId xmlns:a16="http://schemas.microsoft.com/office/drawing/2014/main" id="{50F10D6C-A0DF-BDCA-485E-7AC02DBF754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1" name="Audio 10">
            <a:extLst>
              <a:ext uri="{FF2B5EF4-FFF2-40B4-BE49-F238E27FC236}">
                <a16:creationId xmlns:a16="http://schemas.microsoft.com/office/drawing/2014/main" id="{2D7B95D7-F10B-E661-D744-6B7C41B1F7F1}"/>
              </a:ext>
            </a:extLst>
          </p:cNvPr>
          <p:cNvPicPr>
            <a:picLocks noChangeAspect="1"/>
          </p:cNvPicPr>
          <p:nvPr>
            <a:audioFile r:link="rId1"/>
            <p:extLst>
              <p:ext uri="{DAA4B4D4-6D71-4841-9C94-3DE7FCFB9230}">
                <p14:media xmlns:p14="http://schemas.microsoft.com/office/powerpoint/2010/main" r:embed="rId2">
                  <p14:trim end="64.638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359</Words>
  <Application>Microsoft Office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18  Lesson 5</vt:lpstr>
      <vt:lpstr>PowerPoint Presentation</vt:lpstr>
      <vt:lpstr>2 + 8 10 </vt:lpstr>
      <vt:lpstr>2 + 8  </vt:lpstr>
      <vt:lpstr>7 + 7 14 </vt:lpstr>
      <vt:lpstr>7 + 7  </vt:lpstr>
      <vt:lpstr>9 + 4 13 </vt:lpstr>
      <vt:lpstr>9 + 4  </vt:lpstr>
      <vt:lpstr>5 + 3 8 </vt:lpstr>
      <vt:lpstr>5 + 3  </vt:lpstr>
      <vt:lpstr>7 + 7  </vt:lpstr>
      <vt:lpstr>5 + 3  </vt:lpstr>
      <vt:lpstr>9 + 4  </vt:lpstr>
      <vt:lpstr>2 + 8  </vt:lpstr>
      <vt:lpstr>9 + 4  </vt:lpstr>
      <vt:lpstr>2 + 8  </vt:lpstr>
      <vt:lpstr>5 + 3  </vt:lpstr>
      <vt:lpstr>7 + 7  </vt:lpstr>
      <vt:lpstr>5 + 3  </vt:lpstr>
      <vt:lpstr>9 + 4  </vt:lpstr>
      <vt:lpstr>7 + 7  </vt:lpstr>
      <vt:lpstr>2 + 8  </vt:lpstr>
      <vt:lpstr>7 + 7  </vt:lpstr>
      <vt:lpstr>2 + 8  </vt:lpstr>
      <vt:lpstr>9 + 4  </vt:lpstr>
      <vt:lpstr>5 + 3  </vt:lpstr>
      <vt:lpstr>2 + 8  </vt:lpstr>
      <vt:lpstr>7 + 7  </vt:lpstr>
      <vt:lpstr>5 + 3  </vt:lpstr>
      <vt:lpstr>9 + 4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Sums to 18 Set A Set #5 – 5,6,7,8</dc:title>
  <dc:creator>Guilfoyle, Jayce</dc:creator>
  <cp:lastModifiedBy>Poncy, Brian</cp:lastModifiedBy>
  <cp:revision>2</cp:revision>
  <dcterms:created xsi:type="dcterms:W3CDTF">2024-11-24T21:21:14Z</dcterms:created>
  <dcterms:modified xsi:type="dcterms:W3CDTF">2025-07-31T05:20:21Z</dcterms:modified>
</cp:coreProperties>
</file>