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309" r:id="rId7"/>
    <p:sldId id="310" r:id="rId8"/>
    <p:sldId id="311" r:id="rId9"/>
    <p:sldId id="312" r:id="rId10"/>
    <p:sldId id="313" r:id="rId11"/>
    <p:sldId id="314" r:id="rId12"/>
    <p:sldId id="315" r:id="rId13"/>
    <p:sldId id="316" r:id="rId14"/>
    <p:sldId id="317" r:id="rId15"/>
    <p:sldId id="319" r:id="rId16"/>
    <p:sldId id="318" r:id="rId17"/>
    <p:sldId id="320" r:id="rId18"/>
    <p:sldId id="321" r:id="rId19"/>
    <p:sldId id="323" r:id="rId20"/>
    <p:sldId id="322" r:id="rId21"/>
    <p:sldId id="324" r:id="rId22"/>
    <p:sldId id="325" r:id="rId23"/>
    <p:sldId id="328" r:id="rId24"/>
    <p:sldId id="327" r:id="rId25"/>
    <p:sldId id="326" r:id="rId26"/>
    <p:sldId id="329" r:id="rId27"/>
    <p:sldId id="331" r:id="rId28"/>
    <p:sldId id="330" r:id="rId29"/>
    <p:sldId id="332" r:id="rId30"/>
    <p:sldId id="333" r:id="rId31"/>
    <p:sldId id="334" r:id="rId32"/>
    <p:sldId id="335" r:id="rId33"/>
    <p:sldId id="336"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AAF20F-046B-4341-BB24-9E2E70099071}" v="1" dt="2025-07-31T05:36:44.6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9"/>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46AAF20F-046B-4341-BB24-9E2E70099071}"/>
    <pc:docChg chg="addSld delSld modSld">
      <pc:chgData name="Poncy, Brian" userId="002c98f0-3707-44e7-b27e-58ac2885d61f" providerId="ADAL" clId="{46AAF20F-046B-4341-BB24-9E2E70099071}" dt="2025-07-31T05:36:46.798" v="1" actId="47"/>
      <pc:docMkLst>
        <pc:docMk/>
      </pc:docMkLst>
      <pc:sldChg chg="del">
        <pc:chgData name="Poncy, Brian" userId="002c98f0-3707-44e7-b27e-58ac2885d61f" providerId="ADAL" clId="{46AAF20F-046B-4341-BB24-9E2E70099071}" dt="2025-07-31T05:36:46.798" v="1" actId="47"/>
        <pc:sldMkLst>
          <pc:docMk/>
          <pc:sldMk cId="3280604447" sldId="337"/>
        </pc:sldMkLst>
      </pc:sldChg>
      <pc:sldChg chg="add">
        <pc:chgData name="Poncy, Brian" userId="002c98f0-3707-44e7-b27e-58ac2885d61f" providerId="ADAL" clId="{46AAF20F-046B-4341-BB24-9E2E70099071}" dt="2025-07-31T05:36:44.608"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3A5BB-254B-75B5-B8B5-CD1F452F80A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AC57BC9-F52B-1443-36FC-9073A599FE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65E39CF-C167-3383-7474-EECC2A856947}"/>
              </a:ext>
            </a:extLst>
          </p:cNvPr>
          <p:cNvSpPr>
            <a:spLocks noGrp="1"/>
          </p:cNvSpPr>
          <p:nvPr>
            <p:ph type="dt" sz="half" idx="10"/>
          </p:nvPr>
        </p:nvSpPr>
        <p:spPr/>
        <p:txBody>
          <a:bodyPr/>
          <a:lstStyle/>
          <a:p>
            <a:fld id="{E7A75E70-ADDC-A142-900C-6DD3E7BC2BBC}" type="datetimeFigureOut">
              <a:rPr lang="en-US" smtClean="0"/>
              <a:t>7/31/2025</a:t>
            </a:fld>
            <a:endParaRPr lang="en-US"/>
          </a:p>
        </p:txBody>
      </p:sp>
      <p:sp>
        <p:nvSpPr>
          <p:cNvPr id="5" name="Footer Placeholder 4">
            <a:extLst>
              <a:ext uri="{FF2B5EF4-FFF2-40B4-BE49-F238E27FC236}">
                <a16:creationId xmlns:a16="http://schemas.microsoft.com/office/drawing/2014/main" id="{7213B4FE-7281-C854-1555-D39B54C541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DBA3B6-51E9-8317-CC1D-A85A78BDF880}"/>
              </a:ext>
            </a:extLst>
          </p:cNvPr>
          <p:cNvSpPr>
            <a:spLocks noGrp="1"/>
          </p:cNvSpPr>
          <p:nvPr>
            <p:ph type="sldNum" sz="quarter" idx="12"/>
          </p:nvPr>
        </p:nvSpPr>
        <p:spPr/>
        <p:txBody>
          <a:bodyPr/>
          <a:lstStyle/>
          <a:p>
            <a:fld id="{BFE9C86B-0565-EB44-B912-8DD28595EEBD}" type="slidenum">
              <a:rPr lang="en-US" smtClean="0"/>
              <a:t>‹#›</a:t>
            </a:fld>
            <a:endParaRPr lang="en-US"/>
          </a:p>
        </p:txBody>
      </p:sp>
    </p:spTree>
    <p:extLst>
      <p:ext uri="{BB962C8B-B14F-4D97-AF65-F5344CB8AC3E}">
        <p14:creationId xmlns:p14="http://schemas.microsoft.com/office/powerpoint/2010/main" val="3273865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9627-206F-CD5A-4FB0-A55ECD30CFA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67C9675-32FC-AA59-0B3B-2E0E38BCF54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2F2CA6-C77D-5868-BEFE-B1C378008652}"/>
              </a:ext>
            </a:extLst>
          </p:cNvPr>
          <p:cNvSpPr>
            <a:spLocks noGrp="1"/>
          </p:cNvSpPr>
          <p:nvPr>
            <p:ph type="dt" sz="half" idx="10"/>
          </p:nvPr>
        </p:nvSpPr>
        <p:spPr/>
        <p:txBody>
          <a:bodyPr/>
          <a:lstStyle/>
          <a:p>
            <a:fld id="{E7A75E70-ADDC-A142-900C-6DD3E7BC2BBC}" type="datetimeFigureOut">
              <a:rPr lang="en-US" smtClean="0"/>
              <a:t>7/31/2025</a:t>
            </a:fld>
            <a:endParaRPr lang="en-US"/>
          </a:p>
        </p:txBody>
      </p:sp>
      <p:sp>
        <p:nvSpPr>
          <p:cNvPr id="5" name="Footer Placeholder 4">
            <a:extLst>
              <a:ext uri="{FF2B5EF4-FFF2-40B4-BE49-F238E27FC236}">
                <a16:creationId xmlns:a16="http://schemas.microsoft.com/office/drawing/2014/main" id="{69B40894-4553-5391-B85A-771E5AC8F7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B955BE-9BAF-B428-1A36-B42D428FCEF0}"/>
              </a:ext>
            </a:extLst>
          </p:cNvPr>
          <p:cNvSpPr>
            <a:spLocks noGrp="1"/>
          </p:cNvSpPr>
          <p:nvPr>
            <p:ph type="sldNum" sz="quarter" idx="12"/>
          </p:nvPr>
        </p:nvSpPr>
        <p:spPr/>
        <p:txBody>
          <a:bodyPr/>
          <a:lstStyle/>
          <a:p>
            <a:fld id="{BFE9C86B-0565-EB44-B912-8DD28595EEBD}" type="slidenum">
              <a:rPr lang="en-US" smtClean="0"/>
              <a:t>‹#›</a:t>
            </a:fld>
            <a:endParaRPr lang="en-US"/>
          </a:p>
        </p:txBody>
      </p:sp>
    </p:spTree>
    <p:extLst>
      <p:ext uri="{BB962C8B-B14F-4D97-AF65-F5344CB8AC3E}">
        <p14:creationId xmlns:p14="http://schemas.microsoft.com/office/powerpoint/2010/main" val="686661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1176C1-6DA0-3BF5-EABC-A3EFBDFC4D9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A30DD80-B8F1-FCAA-9B33-14807A3F9DB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C33B1C-FE01-DA2B-1B54-581702FFB96B}"/>
              </a:ext>
            </a:extLst>
          </p:cNvPr>
          <p:cNvSpPr>
            <a:spLocks noGrp="1"/>
          </p:cNvSpPr>
          <p:nvPr>
            <p:ph type="dt" sz="half" idx="10"/>
          </p:nvPr>
        </p:nvSpPr>
        <p:spPr/>
        <p:txBody>
          <a:bodyPr/>
          <a:lstStyle/>
          <a:p>
            <a:fld id="{E7A75E70-ADDC-A142-900C-6DD3E7BC2BBC}" type="datetimeFigureOut">
              <a:rPr lang="en-US" smtClean="0"/>
              <a:t>7/31/2025</a:t>
            </a:fld>
            <a:endParaRPr lang="en-US"/>
          </a:p>
        </p:txBody>
      </p:sp>
      <p:sp>
        <p:nvSpPr>
          <p:cNvPr id="5" name="Footer Placeholder 4">
            <a:extLst>
              <a:ext uri="{FF2B5EF4-FFF2-40B4-BE49-F238E27FC236}">
                <a16:creationId xmlns:a16="http://schemas.microsoft.com/office/drawing/2014/main" id="{9A8162E5-D617-CA42-683E-3E7C335E4B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9BDAA4-D1DE-4081-57B7-880C491A86D9}"/>
              </a:ext>
            </a:extLst>
          </p:cNvPr>
          <p:cNvSpPr>
            <a:spLocks noGrp="1"/>
          </p:cNvSpPr>
          <p:nvPr>
            <p:ph type="sldNum" sz="quarter" idx="12"/>
          </p:nvPr>
        </p:nvSpPr>
        <p:spPr/>
        <p:txBody>
          <a:bodyPr/>
          <a:lstStyle/>
          <a:p>
            <a:fld id="{BFE9C86B-0565-EB44-B912-8DD28595EEBD}" type="slidenum">
              <a:rPr lang="en-US" smtClean="0"/>
              <a:t>‹#›</a:t>
            </a:fld>
            <a:endParaRPr lang="en-US"/>
          </a:p>
        </p:txBody>
      </p:sp>
    </p:spTree>
    <p:extLst>
      <p:ext uri="{BB962C8B-B14F-4D97-AF65-F5344CB8AC3E}">
        <p14:creationId xmlns:p14="http://schemas.microsoft.com/office/powerpoint/2010/main" val="4254504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B04D2-D994-2F8F-AF14-7AAB64EDA1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E2D384-8569-17F1-814D-E5B154ABFC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214251-2F44-EC11-CF56-517E883A3300}"/>
              </a:ext>
            </a:extLst>
          </p:cNvPr>
          <p:cNvSpPr>
            <a:spLocks noGrp="1"/>
          </p:cNvSpPr>
          <p:nvPr>
            <p:ph type="dt" sz="half" idx="10"/>
          </p:nvPr>
        </p:nvSpPr>
        <p:spPr/>
        <p:txBody>
          <a:bodyPr/>
          <a:lstStyle/>
          <a:p>
            <a:fld id="{E7A75E70-ADDC-A142-900C-6DD3E7BC2BBC}" type="datetimeFigureOut">
              <a:rPr lang="en-US" smtClean="0"/>
              <a:t>7/31/2025</a:t>
            </a:fld>
            <a:endParaRPr lang="en-US"/>
          </a:p>
        </p:txBody>
      </p:sp>
      <p:sp>
        <p:nvSpPr>
          <p:cNvPr id="5" name="Footer Placeholder 4">
            <a:extLst>
              <a:ext uri="{FF2B5EF4-FFF2-40B4-BE49-F238E27FC236}">
                <a16:creationId xmlns:a16="http://schemas.microsoft.com/office/drawing/2014/main" id="{610CE4A4-F693-4641-42FF-995A1FF79F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05FCAA-4ADE-A045-F9CE-F79BE2B8DCB0}"/>
              </a:ext>
            </a:extLst>
          </p:cNvPr>
          <p:cNvSpPr>
            <a:spLocks noGrp="1"/>
          </p:cNvSpPr>
          <p:nvPr>
            <p:ph type="sldNum" sz="quarter" idx="12"/>
          </p:nvPr>
        </p:nvSpPr>
        <p:spPr/>
        <p:txBody>
          <a:bodyPr/>
          <a:lstStyle/>
          <a:p>
            <a:fld id="{BFE9C86B-0565-EB44-B912-8DD28595EEBD}" type="slidenum">
              <a:rPr lang="en-US" smtClean="0"/>
              <a:t>‹#›</a:t>
            </a:fld>
            <a:endParaRPr lang="en-US"/>
          </a:p>
        </p:txBody>
      </p:sp>
    </p:spTree>
    <p:extLst>
      <p:ext uri="{BB962C8B-B14F-4D97-AF65-F5344CB8AC3E}">
        <p14:creationId xmlns:p14="http://schemas.microsoft.com/office/powerpoint/2010/main" val="2185230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AA547-8FD5-7C59-4D8D-AFB030AB22C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96455A9-8647-8B57-A468-B7D691B872E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196378F-A96B-5C92-A1AD-9CB18E116D06}"/>
              </a:ext>
            </a:extLst>
          </p:cNvPr>
          <p:cNvSpPr>
            <a:spLocks noGrp="1"/>
          </p:cNvSpPr>
          <p:nvPr>
            <p:ph type="dt" sz="half" idx="10"/>
          </p:nvPr>
        </p:nvSpPr>
        <p:spPr/>
        <p:txBody>
          <a:bodyPr/>
          <a:lstStyle/>
          <a:p>
            <a:fld id="{E7A75E70-ADDC-A142-900C-6DD3E7BC2BBC}" type="datetimeFigureOut">
              <a:rPr lang="en-US" smtClean="0"/>
              <a:t>7/31/2025</a:t>
            </a:fld>
            <a:endParaRPr lang="en-US"/>
          </a:p>
        </p:txBody>
      </p:sp>
      <p:sp>
        <p:nvSpPr>
          <p:cNvPr id="5" name="Footer Placeholder 4">
            <a:extLst>
              <a:ext uri="{FF2B5EF4-FFF2-40B4-BE49-F238E27FC236}">
                <a16:creationId xmlns:a16="http://schemas.microsoft.com/office/drawing/2014/main" id="{853C64B9-C5D4-0843-FB25-62A6A6F0ED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A35591-7CE7-5ABD-77B9-B335FF28977D}"/>
              </a:ext>
            </a:extLst>
          </p:cNvPr>
          <p:cNvSpPr>
            <a:spLocks noGrp="1"/>
          </p:cNvSpPr>
          <p:nvPr>
            <p:ph type="sldNum" sz="quarter" idx="12"/>
          </p:nvPr>
        </p:nvSpPr>
        <p:spPr/>
        <p:txBody>
          <a:bodyPr/>
          <a:lstStyle/>
          <a:p>
            <a:fld id="{BFE9C86B-0565-EB44-B912-8DD28595EEBD}" type="slidenum">
              <a:rPr lang="en-US" smtClean="0"/>
              <a:t>‹#›</a:t>
            </a:fld>
            <a:endParaRPr lang="en-US"/>
          </a:p>
        </p:txBody>
      </p:sp>
    </p:spTree>
    <p:extLst>
      <p:ext uri="{BB962C8B-B14F-4D97-AF65-F5344CB8AC3E}">
        <p14:creationId xmlns:p14="http://schemas.microsoft.com/office/powerpoint/2010/main" val="2437541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30546-4252-AA8F-1AE3-A0BC8ED86B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6D2A1E-0F95-8F20-6A2E-01A7BFA6FDC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31D966E-F1D6-6F5D-FA73-41A5EBD46C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741439C-232E-07B6-F36D-B5F47EA8AC3B}"/>
              </a:ext>
            </a:extLst>
          </p:cNvPr>
          <p:cNvSpPr>
            <a:spLocks noGrp="1"/>
          </p:cNvSpPr>
          <p:nvPr>
            <p:ph type="dt" sz="half" idx="10"/>
          </p:nvPr>
        </p:nvSpPr>
        <p:spPr/>
        <p:txBody>
          <a:bodyPr/>
          <a:lstStyle/>
          <a:p>
            <a:fld id="{E7A75E70-ADDC-A142-900C-6DD3E7BC2BBC}" type="datetimeFigureOut">
              <a:rPr lang="en-US" smtClean="0"/>
              <a:t>7/31/2025</a:t>
            </a:fld>
            <a:endParaRPr lang="en-US"/>
          </a:p>
        </p:txBody>
      </p:sp>
      <p:sp>
        <p:nvSpPr>
          <p:cNvPr id="6" name="Footer Placeholder 5">
            <a:extLst>
              <a:ext uri="{FF2B5EF4-FFF2-40B4-BE49-F238E27FC236}">
                <a16:creationId xmlns:a16="http://schemas.microsoft.com/office/drawing/2014/main" id="{F16AAEA7-79B8-9D5D-A0F8-0AC62468AA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3A3719-E43C-2936-64C3-76780361FA7B}"/>
              </a:ext>
            </a:extLst>
          </p:cNvPr>
          <p:cNvSpPr>
            <a:spLocks noGrp="1"/>
          </p:cNvSpPr>
          <p:nvPr>
            <p:ph type="sldNum" sz="quarter" idx="12"/>
          </p:nvPr>
        </p:nvSpPr>
        <p:spPr/>
        <p:txBody>
          <a:bodyPr/>
          <a:lstStyle/>
          <a:p>
            <a:fld id="{BFE9C86B-0565-EB44-B912-8DD28595EEBD}" type="slidenum">
              <a:rPr lang="en-US" smtClean="0"/>
              <a:t>‹#›</a:t>
            </a:fld>
            <a:endParaRPr lang="en-US"/>
          </a:p>
        </p:txBody>
      </p:sp>
    </p:spTree>
    <p:extLst>
      <p:ext uri="{BB962C8B-B14F-4D97-AF65-F5344CB8AC3E}">
        <p14:creationId xmlns:p14="http://schemas.microsoft.com/office/powerpoint/2010/main" val="315040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D997-F544-66AD-73F5-6995159D203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565385E-C707-E37D-C935-88486DE5AD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A7B29D-92C6-A0FB-1059-113049A9D15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8CEC77-7470-8009-0F14-2ED4739574F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0F6036-57DE-47A8-63BF-4211CF4B95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664D6CC-C00D-EDA1-BA77-7615DFD9EFB3}"/>
              </a:ext>
            </a:extLst>
          </p:cNvPr>
          <p:cNvSpPr>
            <a:spLocks noGrp="1"/>
          </p:cNvSpPr>
          <p:nvPr>
            <p:ph type="dt" sz="half" idx="10"/>
          </p:nvPr>
        </p:nvSpPr>
        <p:spPr/>
        <p:txBody>
          <a:bodyPr/>
          <a:lstStyle/>
          <a:p>
            <a:fld id="{E7A75E70-ADDC-A142-900C-6DD3E7BC2BBC}" type="datetimeFigureOut">
              <a:rPr lang="en-US" smtClean="0"/>
              <a:t>7/31/2025</a:t>
            </a:fld>
            <a:endParaRPr lang="en-US"/>
          </a:p>
        </p:txBody>
      </p:sp>
      <p:sp>
        <p:nvSpPr>
          <p:cNvPr id="8" name="Footer Placeholder 7">
            <a:extLst>
              <a:ext uri="{FF2B5EF4-FFF2-40B4-BE49-F238E27FC236}">
                <a16:creationId xmlns:a16="http://schemas.microsoft.com/office/drawing/2014/main" id="{EB805143-FFFA-6EC4-4C61-0DD3D7A9FD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51018AA-9286-0C24-31DD-5823AFDE14B0}"/>
              </a:ext>
            </a:extLst>
          </p:cNvPr>
          <p:cNvSpPr>
            <a:spLocks noGrp="1"/>
          </p:cNvSpPr>
          <p:nvPr>
            <p:ph type="sldNum" sz="quarter" idx="12"/>
          </p:nvPr>
        </p:nvSpPr>
        <p:spPr/>
        <p:txBody>
          <a:bodyPr/>
          <a:lstStyle/>
          <a:p>
            <a:fld id="{BFE9C86B-0565-EB44-B912-8DD28595EEBD}" type="slidenum">
              <a:rPr lang="en-US" smtClean="0"/>
              <a:t>‹#›</a:t>
            </a:fld>
            <a:endParaRPr lang="en-US"/>
          </a:p>
        </p:txBody>
      </p:sp>
    </p:spTree>
    <p:extLst>
      <p:ext uri="{BB962C8B-B14F-4D97-AF65-F5344CB8AC3E}">
        <p14:creationId xmlns:p14="http://schemas.microsoft.com/office/powerpoint/2010/main" val="4135684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59FBB-C83F-39CA-FDF5-7BD77FB29E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F310481-6964-84B7-FEFC-FAF88BA12E60}"/>
              </a:ext>
            </a:extLst>
          </p:cNvPr>
          <p:cNvSpPr>
            <a:spLocks noGrp="1"/>
          </p:cNvSpPr>
          <p:nvPr>
            <p:ph type="dt" sz="half" idx="10"/>
          </p:nvPr>
        </p:nvSpPr>
        <p:spPr/>
        <p:txBody>
          <a:bodyPr/>
          <a:lstStyle/>
          <a:p>
            <a:fld id="{E7A75E70-ADDC-A142-900C-6DD3E7BC2BBC}" type="datetimeFigureOut">
              <a:rPr lang="en-US" smtClean="0"/>
              <a:t>7/31/2025</a:t>
            </a:fld>
            <a:endParaRPr lang="en-US"/>
          </a:p>
        </p:txBody>
      </p:sp>
      <p:sp>
        <p:nvSpPr>
          <p:cNvPr id="4" name="Footer Placeholder 3">
            <a:extLst>
              <a:ext uri="{FF2B5EF4-FFF2-40B4-BE49-F238E27FC236}">
                <a16:creationId xmlns:a16="http://schemas.microsoft.com/office/drawing/2014/main" id="{CD825134-5E0C-9CD7-7B7B-56E4C729BC4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00EBAD1-A509-F9FE-F1BE-62AC631EA8E3}"/>
              </a:ext>
            </a:extLst>
          </p:cNvPr>
          <p:cNvSpPr>
            <a:spLocks noGrp="1"/>
          </p:cNvSpPr>
          <p:nvPr>
            <p:ph type="sldNum" sz="quarter" idx="12"/>
          </p:nvPr>
        </p:nvSpPr>
        <p:spPr/>
        <p:txBody>
          <a:bodyPr/>
          <a:lstStyle/>
          <a:p>
            <a:fld id="{BFE9C86B-0565-EB44-B912-8DD28595EEBD}" type="slidenum">
              <a:rPr lang="en-US" smtClean="0"/>
              <a:t>‹#›</a:t>
            </a:fld>
            <a:endParaRPr lang="en-US"/>
          </a:p>
        </p:txBody>
      </p:sp>
    </p:spTree>
    <p:extLst>
      <p:ext uri="{BB962C8B-B14F-4D97-AF65-F5344CB8AC3E}">
        <p14:creationId xmlns:p14="http://schemas.microsoft.com/office/powerpoint/2010/main" val="2001107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D574E4D-045B-53C4-7BE3-71D1CC6CB9E5}"/>
              </a:ext>
            </a:extLst>
          </p:cNvPr>
          <p:cNvSpPr>
            <a:spLocks noGrp="1"/>
          </p:cNvSpPr>
          <p:nvPr>
            <p:ph type="dt" sz="half" idx="10"/>
          </p:nvPr>
        </p:nvSpPr>
        <p:spPr/>
        <p:txBody>
          <a:bodyPr/>
          <a:lstStyle/>
          <a:p>
            <a:fld id="{E7A75E70-ADDC-A142-900C-6DD3E7BC2BBC}" type="datetimeFigureOut">
              <a:rPr lang="en-US" smtClean="0"/>
              <a:t>7/31/2025</a:t>
            </a:fld>
            <a:endParaRPr lang="en-US"/>
          </a:p>
        </p:txBody>
      </p:sp>
      <p:sp>
        <p:nvSpPr>
          <p:cNvPr id="3" name="Footer Placeholder 2">
            <a:extLst>
              <a:ext uri="{FF2B5EF4-FFF2-40B4-BE49-F238E27FC236}">
                <a16:creationId xmlns:a16="http://schemas.microsoft.com/office/drawing/2014/main" id="{45DDC86A-F734-5689-092E-838B8E2E755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747D570-DC1C-9817-306D-5330973935CB}"/>
              </a:ext>
            </a:extLst>
          </p:cNvPr>
          <p:cNvSpPr>
            <a:spLocks noGrp="1"/>
          </p:cNvSpPr>
          <p:nvPr>
            <p:ph type="sldNum" sz="quarter" idx="12"/>
          </p:nvPr>
        </p:nvSpPr>
        <p:spPr/>
        <p:txBody>
          <a:bodyPr/>
          <a:lstStyle/>
          <a:p>
            <a:fld id="{BFE9C86B-0565-EB44-B912-8DD28595EEBD}" type="slidenum">
              <a:rPr lang="en-US" smtClean="0"/>
              <a:t>‹#›</a:t>
            </a:fld>
            <a:endParaRPr lang="en-US"/>
          </a:p>
        </p:txBody>
      </p:sp>
    </p:spTree>
    <p:extLst>
      <p:ext uri="{BB962C8B-B14F-4D97-AF65-F5344CB8AC3E}">
        <p14:creationId xmlns:p14="http://schemas.microsoft.com/office/powerpoint/2010/main" val="434567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465A0-A3DB-260B-562C-542CCC3504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E01CEB0-CA9A-26F4-E4E7-B2CF14B1F6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D61B38F-EDA9-72B4-FB4D-9E8EEF446C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1F2482-DF37-D658-5E09-D75D107DB365}"/>
              </a:ext>
            </a:extLst>
          </p:cNvPr>
          <p:cNvSpPr>
            <a:spLocks noGrp="1"/>
          </p:cNvSpPr>
          <p:nvPr>
            <p:ph type="dt" sz="half" idx="10"/>
          </p:nvPr>
        </p:nvSpPr>
        <p:spPr/>
        <p:txBody>
          <a:bodyPr/>
          <a:lstStyle/>
          <a:p>
            <a:fld id="{E7A75E70-ADDC-A142-900C-6DD3E7BC2BBC}" type="datetimeFigureOut">
              <a:rPr lang="en-US" smtClean="0"/>
              <a:t>7/31/2025</a:t>
            </a:fld>
            <a:endParaRPr lang="en-US"/>
          </a:p>
        </p:txBody>
      </p:sp>
      <p:sp>
        <p:nvSpPr>
          <p:cNvPr id="6" name="Footer Placeholder 5">
            <a:extLst>
              <a:ext uri="{FF2B5EF4-FFF2-40B4-BE49-F238E27FC236}">
                <a16:creationId xmlns:a16="http://schemas.microsoft.com/office/drawing/2014/main" id="{9DDFA26C-E7D8-855F-5325-A9A617BAB5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047913-DC45-30AC-539B-D151DE94040C}"/>
              </a:ext>
            </a:extLst>
          </p:cNvPr>
          <p:cNvSpPr>
            <a:spLocks noGrp="1"/>
          </p:cNvSpPr>
          <p:nvPr>
            <p:ph type="sldNum" sz="quarter" idx="12"/>
          </p:nvPr>
        </p:nvSpPr>
        <p:spPr/>
        <p:txBody>
          <a:bodyPr/>
          <a:lstStyle/>
          <a:p>
            <a:fld id="{BFE9C86B-0565-EB44-B912-8DD28595EEBD}" type="slidenum">
              <a:rPr lang="en-US" smtClean="0"/>
              <a:t>‹#›</a:t>
            </a:fld>
            <a:endParaRPr lang="en-US"/>
          </a:p>
        </p:txBody>
      </p:sp>
    </p:spTree>
    <p:extLst>
      <p:ext uri="{BB962C8B-B14F-4D97-AF65-F5344CB8AC3E}">
        <p14:creationId xmlns:p14="http://schemas.microsoft.com/office/powerpoint/2010/main" val="1974803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D1378-E5D6-4BF0-0577-BD62C6E9755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2CB59ED-840F-2DBD-E4F5-FDB2EBD26C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AC9B897-C83C-479F-FE65-580DB89DE7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767141-1C0B-88E5-248F-94D90E24963C}"/>
              </a:ext>
            </a:extLst>
          </p:cNvPr>
          <p:cNvSpPr>
            <a:spLocks noGrp="1"/>
          </p:cNvSpPr>
          <p:nvPr>
            <p:ph type="dt" sz="half" idx="10"/>
          </p:nvPr>
        </p:nvSpPr>
        <p:spPr/>
        <p:txBody>
          <a:bodyPr/>
          <a:lstStyle/>
          <a:p>
            <a:fld id="{E7A75E70-ADDC-A142-900C-6DD3E7BC2BBC}" type="datetimeFigureOut">
              <a:rPr lang="en-US" smtClean="0"/>
              <a:t>7/31/2025</a:t>
            </a:fld>
            <a:endParaRPr lang="en-US"/>
          </a:p>
        </p:txBody>
      </p:sp>
      <p:sp>
        <p:nvSpPr>
          <p:cNvPr id="6" name="Footer Placeholder 5">
            <a:extLst>
              <a:ext uri="{FF2B5EF4-FFF2-40B4-BE49-F238E27FC236}">
                <a16:creationId xmlns:a16="http://schemas.microsoft.com/office/drawing/2014/main" id="{5583A6EE-F31D-A1B6-EDD1-069D5BFEC6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66D759-F5B9-3DCF-7901-B46504B5FC8D}"/>
              </a:ext>
            </a:extLst>
          </p:cNvPr>
          <p:cNvSpPr>
            <a:spLocks noGrp="1"/>
          </p:cNvSpPr>
          <p:nvPr>
            <p:ph type="sldNum" sz="quarter" idx="12"/>
          </p:nvPr>
        </p:nvSpPr>
        <p:spPr/>
        <p:txBody>
          <a:bodyPr/>
          <a:lstStyle/>
          <a:p>
            <a:fld id="{BFE9C86B-0565-EB44-B912-8DD28595EEBD}" type="slidenum">
              <a:rPr lang="en-US" smtClean="0"/>
              <a:t>‹#›</a:t>
            </a:fld>
            <a:endParaRPr lang="en-US"/>
          </a:p>
        </p:txBody>
      </p:sp>
    </p:spTree>
    <p:extLst>
      <p:ext uri="{BB962C8B-B14F-4D97-AF65-F5344CB8AC3E}">
        <p14:creationId xmlns:p14="http://schemas.microsoft.com/office/powerpoint/2010/main" val="776262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D699BC-999A-7ADF-080A-3E5AA30BFA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300216A-5B90-DEC9-563F-E0A1EDF292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084E90-7728-9FBA-E232-C227FD3EC0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75E70-ADDC-A142-900C-6DD3E7BC2BBC}" type="datetimeFigureOut">
              <a:rPr lang="en-US" smtClean="0"/>
              <a:t>7/31/2025</a:t>
            </a:fld>
            <a:endParaRPr lang="en-US"/>
          </a:p>
        </p:txBody>
      </p:sp>
      <p:sp>
        <p:nvSpPr>
          <p:cNvPr id="5" name="Footer Placeholder 4">
            <a:extLst>
              <a:ext uri="{FF2B5EF4-FFF2-40B4-BE49-F238E27FC236}">
                <a16:creationId xmlns:a16="http://schemas.microsoft.com/office/drawing/2014/main" id="{3BDA12D8-DE98-CEE3-5E07-077CA449E5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1E0FB4B-D9D2-E5EC-51E3-41CD755CB1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FE9C86B-0565-EB44-B912-8DD28595EEBD}" type="slidenum">
              <a:rPr lang="en-US" smtClean="0"/>
              <a:t>‹#›</a:t>
            </a:fld>
            <a:endParaRPr lang="en-US"/>
          </a:p>
        </p:txBody>
      </p:sp>
    </p:spTree>
    <p:extLst>
      <p:ext uri="{BB962C8B-B14F-4D97-AF65-F5344CB8AC3E}">
        <p14:creationId xmlns:p14="http://schemas.microsoft.com/office/powerpoint/2010/main" val="1372355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35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95206463-CFEF-E3A6-3468-5BA578CE78DB}"/>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7B4A5-143A-6ADB-5178-6C610BE33B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DDF02A-A915-A899-1473-0EF3A161476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DA6A905-1864-56D2-67ED-4227C1D08DB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DE6AFB76-806D-1DBA-98F3-1A1FF5B2F3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791239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2829B-EDA8-9DF1-AF03-635CA48B06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FEB1F6-03CA-0BC0-B5E6-6CD0E920446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0EDB998-FD31-C785-82C0-BA8DFD85E79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10941A20-74E9-E330-34DF-EA6A2116D14A}"/>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211589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88B83-A2FD-8735-12BE-E066344822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FDA4F1-E84B-86C8-0389-E00FA7136C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674DBC6-33BD-70A7-B458-F9805581E54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EDC48F0B-018F-0424-006F-B814EE8951D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85573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89B02-9195-27BD-BA04-AE9D3ED3AA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8ACE87-E0AF-C3DD-AA15-5A4ED5449EE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0F42DD0-25BC-9DF1-6947-A7166D0E3E3B}"/>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08A443C-75BE-FE69-BA84-D735E849D8D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08685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7608A-8BAE-9181-B05B-6C58F29F48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7C01F3-135F-2B0F-DC8F-15BA06D93BB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FC83304-2280-C428-CDA7-E06A54154A8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FA7FE7B2-1776-69EF-4908-841BB8D6468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98879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1B58-2A7F-D430-1BF1-389978C7A9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CAB7EF-ECCF-FD0D-DB5E-D7472E5AEFC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F61B33F-B2EA-42CF-C893-1C20D2BF3A3C}"/>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40180434-338D-DEF0-99C9-7D17A971069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82448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D2FD0-06EF-4E13-4DE5-FFD95484BF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3C4FF3-44E7-A088-0C04-24CDA1C4E77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F7E95CB-6FE5-3BD5-B4CA-3E903C60E98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824B352D-390B-A0E8-A428-ED2E31DCFECF}"/>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85141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B3A22-555B-7C60-1929-EE2C38FD03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B83A26-676B-3EEE-7FE7-4D750D25240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5B417C0-5891-DF32-73C7-8313E15B091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2407851B-BFD8-EBD6-2F46-C70B4F0699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458541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19B33-FB67-B8A5-6DE6-6F24E4E425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75BF9B-DA95-5F53-F295-B393C42FF53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072A714-2454-0CF9-29F4-BC6B2165714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72E9A365-11BC-3EB3-7BD7-5F5FCF29B0B0}"/>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385069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165B5-BC3A-5836-3465-C09B1511BC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28C76E-8100-9D15-9048-8D14008FD8B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8B020AC-5074-06D3-334A-9B9D6F8BD1F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500D4C07-0BCA-F05E-39DD-AF0F7A04731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59537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7C5F8-34EE-2CF4-A854-9967A5DA20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805291-C71D-C68D-7424-B4B6CE9897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3E593A6-738F-80F5-DE37-DA740412A5A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4215C0D6-F4F8-5783-3CA4-0A257A9D1B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77658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BE8E2-3202-AEB8-06CB-4A187EFA6B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C5B63F-409E-520D-3304-1DA29150CF9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686349-FF74-86B4-A279-03ADECCC17A0}"/>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376659B-92BA-B909-3C25-11B07D8DBC2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92221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21CC8-90F3-315A-6C5A-9E1BF82CDF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78244E-1887-367C-323E-1390C1A35D9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A1587AC-FF3D-EE05-A964-23B66792FEC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A15C56F9-4C40-F6B3-FA60-0EFC688A3A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079886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130C2-4F08-36D3-3E04-E1E05D46C4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ABD695-9682-6A1C-457F-3FACCCE929E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4027E3F-28A8-90B3-EBFE-D0D96DFCBEE2}"/>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69C4C278-4B7E-FB79-5FBE-9F70A532414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24790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74C56-5B64-84A7-0DD1-63D36D3198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A68633-98FA-0796-CC47-78AD2399DDF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07E0770-4720-717E-D665-8DC95E99613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41511E22-DCDC-0892-B5CD-720066FC09C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94794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49269-12B1-9112-898D-B69D160714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CD38FE-C09D-3AE1-7318-A7F556CE37F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59B169B-1DC0-FEDF-7E8E-DC7196FE24E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69C6892D-1489-0238-642C-1F88DF2FCE38}"/>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71238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4EFD4-F1B6-E14E-960F-0D233183C9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97031D-30A2-88C0-10E3-54EAB244A77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6131FED-8AF4-5C80-B8CD-CAC789328C68}"/>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0A53B773-9D66-395B-8852-997854E141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642433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857B4-CF34-C76F-2B94-697083AA28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F0E2C4-9FEA-F0AA-08ED-097F44A91FD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F38E033-30FD-17C1-8A2B-30751614BE4D}"/>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4B082137-D9EC-9521-A1CC-9E74F4759BC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53004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511D1-595B-8028-5510-4E7A865184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8219C6-A494-AFD7-3221-ED70696108B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8A9A03A-1A1D-9318-4B06-CD97A08AE28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3" name="Audio 12">
            <a:extLst>
              <a:ext uri="{FF2B5EF4-FFF2-40B4-BE49-F238E27FC236}">
                <a16:creationId xmlns:a16="http://schemas.microsoft.com/office/drawing/2014/main" id="{98342144-1ED8-FBE2-43DC-056028CF45A3}"/>
              </a:ext>
            </a:extLst>
          </p:cNvPr>
          <p:cNvPicPr>
            <a:picLocks noChangeAspect="1"/>
          </p:cNvPicPr>
          <p:nvPr>
            <a:audioFile r:link="rId1"/>
            <p:extLst>
              <p:ext uri="{DAA4B4D4-6D71-4841-9C94-3DE7FCFB9230}">
                <p14:media xmlns:p14="http://schemas.microsoft.com/office/powerpoint/2010/main" r:embed="rId2">
                  <p14:trim end="384.98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4793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2" name="Audio 11">
            <a:extLst>
              <a:ext uri="{FF2B5EF4-FFF2-40B4-BE49-F238E27FC236}">
                <a16:creationId xmlns:a16="http://schemas.microsoft.com/office/drawing/2014/main" id="{E2EF6293-294C-9472-E855-0AA6CFA2C563}"/>
              </a:ext>
            </a:extLst>
          </p:cNvPr>
          <p:cNvPicPr>
            <a:picLocks noChangeAspect="1"/>
          </p:cNvPicPr>
          <p:nvPr>
            <a:audioFile r:link="rId1"/>
            <p:extLst>
              <p:ext uri="{DAA4B4D4-6D71-4841-9C94-3DE7FCFB9230}">
                <p14:media xmlns:p14="http://schemas.microsoft.com/office/powerpoint/2010/main" r:embed="rId2">
                  <p14:trim end="122.1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4486C1-C7AA-5270-B929-208D14E6D2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C79441-723C-21F0-2871-846192CB0F2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E3A8DF4-1CEB-A27A-7C5B-D6F33381F22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C6C5DE91-CE2B-2344-ABF6-BCC7B2EB6A5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58005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5C505DA0-F66C-1801-5142-6E1C0858A32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4" name="Audio 13">
            <a:extLst>
              <a:ext uri="{FF2B5EF4-FFF2-40B4-BE49-F238E27FC236}">
                <a16:creationId xmlns:a16="http://schemas.microsoft.com/office/drawing/2014/main" id="{4668E78F-DE6D-655C-3ACB-F174AD7A6D6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A61B95BB-9324-08E0-18B5-9129DCB1493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9F1E88E0-74DF-056E-9F45-4BA2C77C2AF8}"/>
              </a:ext>
            </a:extLst>
          </p:cNvPr>
          <p:cNvPicPr>
            <a:picLocks noChangeAspect="1"/>
          </p:cNvPicPr>
          <p:nvPr>
            <a:audioFile r:link="rId1"/>
            <p:extLst>
              <p:ext uri="{DAA4B4D4-6D71-4841-9C94-3DE7FCFB9230}">
                <p14:media xmlns:p14="http://schemas.microsoft.com/office/powerpoint/2010/main" r:embed="rId2">
                  <p14:trim end="60.3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CB03E34-1124-0BD7-0231-5F44D0A576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9374FC79-C600-1C19-87D2-2478D8F46485}"/>
              </a:ext>
            </a:extLst>
          </p:cNvPr>
          <p:cNvPicPr>
            <a:picLocks noChangeAspect="1"/>
          </p:cNvPicPr>
          <p:nvPr>
            <a:audioFile r:link="rId1"/>
            <p:extLst>
              <p:ext uri="{DAA4B4D4-6D71-4841-9C94-3DE7FCFB9230}">
                <p14:media xmlns:p14="http://schemas.microsoft.com/office/powerpoint/2010/main" r:embed="rId2">
                  <p14:trim end="156.87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00C45FE9-2897-443A-A2BE-37B526AAC81B}">
  <ds:schemaRefs>
    <ds:schemaRef ds:uri="http://schemas.microsoft.com/sharepoint/v3/contenttype/forms"/>
  </ds:schemaRefs>
</ds:datastoreItem>
</file>

<file path=customXml/itemProps2.xml><?xml version="1.0" encoding="utf-8"?>
<ds:datastoreItem xmlns:ds="http://schemas.openxmlformats.org/officeDocument/2006/customXml" ds:itemID="{F24ED184-43FC-42FF-A556-420AB51018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3EB81B0-FC37-4E50-83F2-C4D31B143126}">
  <ds:schemaRefs>
    <ds:schemaRef ds:uri="7dfc20e4-3649-4211-81dc-9290c21459be"/>
    <ds:schemaRef ds:uri="http://schemas.microsoft.com/office/2006/metadata/properties"/>
    <ds:schemaRef ds:uri="http://purl.org/dc/elements/1.1/"/>
    <ds:schemaRef ds:uri="http://purl.org/dc/dcmitype/"/>
    <ds:schemaRef ds:uri="http://purl.org/dc/terms/"/>
    <ds:schemaRef ds:uri="161d82f7-f6a3-4417-9fb0-6bd3db963429"/>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35</vt:lpstr>
      <vt:lpstr>PowerPoint Presentation</vt:lpstr>
      <vt:lpstr>3 + 2 5 </vt:lpstr>
      <vt:lpstr>3 + 2  </vt:lpstr>
      <vt:lpstr>7 + 4 11 </vt:lpstr>
      <vt:lpstr>7 + 4  </vt:lpstr>
      <vt:lpstr>6 + 2 8 </vt:lpstr>
      <vt:lpstr>6 + 2  </vt:lpstr>
      <vt:lpstr>3 + 7 10 </vt:lpstr>
      <vt:lpstr>3 + 7  </vt:lpstr>
      <vt:lpstr>7 + 4  </vt:lpstr>
      <vt:lpstr>3 + 7  </vt:lpstr>
      <vt:lpstr>6 + 2  </vt:lpstr>
      <vt:lpstr>3 + 2  </vt:lpstr>
      <vt:lpstr>6 + 2  </vt:lpstr>
      <vt:lpstr>3 + 2  </vt:lpstr>
      <vt:lpstr>3 + 7  </vt:lpstr>
      <vt:lpstr>7 + 4  </vt:lpstr>
      <vt:lpstr>3 + 7  </vt:lpstr>
      <vt:lpstr>6 + 2  </vt:lpstr>
      <vt:lpstr>7 + 4  </vt:lpstr>
      <vt:lpstr>3 + 2  </vt:lpstr>
      <vt:lpstr>7 + 4  </vt:lpstr>
      <vt:lpstr>3 + 2  </vt:lpstr>
      <vt:lpstr>6 + 2  </vt:lpstr>
      <vt:lpstr>3 + 7  </vt:lpstr>
      <vt:lpstr>3 + 2  </vt:lpstr>
      <vt:lpstr>7 + 4  </vt:lpstr>
      <vt:lpstr>3 + 7  </vt:lpstr>
      <vt:lpstr>6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C #5 – 5,6,7,8</dc:title>
  <dc:creator>Guilfoyle, Jayce</dc:creator>
  <cp:lastModifiedBy>Poncy, Brian</cp:lastModifiedBy>
  <cp:revision>2</cp:revision>
  <dcterms:created xsi:type="dcterms:W3CDTF">2024-11-25T00:51:30Z</dcterms:created>
  <dcterms:modified xsi:type="dcterms:W3CDTF">2025-07-31T05:36:48Z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