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0F1F6C-ED08-428D-B8CA-49E98F206389}" v="1" dt="2025-07-31T05:23:53.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4A0F1F6C-ED08-428D-B8CA-49E98F206389}"/>
    <pc:docChg chg="addSld delSld modSld">
      <pc:chgData name="Poncy, Brian" userId="002c98f0-3707-44e7-b27e-58ac2885d61f" providerId="ADAL" clId="{4A0F1F6C-ED08-428D-B8CA-49E98F206389}" dt="2025-07-31T05:23:55.778" v="1" actId="47"/>
      <pc:docMkLst>
        <pc:docMk/>
      </pc:docMkLst>
      <pc:sldChg chg="del">
        <pc:chgData name="Poncy, Brian" userId="002c98f0-3707-44e7-b27e-58ac2885d61f" providerId="ADAL" clId="{4A0F1F6C-ED08-428D-B8CA-49E98F206389}" dt="2025-07-31T05:23:55.778" v="1" actId="47"/>
        <pc:sldMkLst>
          <pc:docMk/>
          <pc:sldMk cId="3280604447" sldId="314"/>
        </pc:sldMkLst>
      </pc:sldChg>
      <pc:sldChg chg="add">
        <pc:chgData name="Poncy, Brian" userId="002c98f0-3707-44e7-b27e-58ac2885d61f" providerId="ADAL" clId="{4A0F1F6C-ED08-428D-B8CA-49E98F206389}" dt="2025-07-31T05:23:53.843" v="0"/>
        <pc:sldMkLst>
          <pc:docMk/>
          <pc:sldMk cId="3241118567" sldId="346"/>
        </pc:sldMkLst>
      </pc:sldChg>
    </pc:docChg>
  </pc:docChgLst>
  <pc:docChgLst>
    <pc:chgData name="Poncy, Brian" userId="002c98f0-3707-44e7-b27e-58ac2885d61f" providerId="ADAL" clId="{7A87E99E-DF09-4984-87E8-E354D7097885}"/>
    <pc:docChg chg="custSel modSld">
      <pc:chgData name="Poncy, Brian" userId="002c98f0-3707-44e7-b27e-58ac2885d61f" providerId="ADAL" clId="{7A87E99E-DF09-4984-87E8-E354D7097885}" dt="2025-04-30T18:17:58.686" v="21" actId="20577"/>
      <pc:docMkLst>
        <pc:docMk/>
      </pc:docMkLst>
      <pc:sldChg chg="modSp">
        <pc:chgData name="Poncy, Brian" userId="002c98f0-3707-44e7-b27e-58ac2885d61f" providerId="ADAL" clId="{7A87E99E-DF09-4984-87E8-E354D7097885}" dt="2025-04-30T18:17:58.686" v="21" actId="20577"/>
        <pc:sldMkLst>
          <pc:docMk/>
          <pc:sldMk cId="1041240952" sldId="311"/>
        </pc:sldMkLst>
      </pc:sldChg>
      <pc:sldChg chg="modSp">
        <pc:chgData name="Poncy, Brian" userId="002c98f0-3707-44e7-b27e-58ac2885d61f" providerId="ADAL" clId="{7A87E99E-DF09-4984-87E8-E354D7097885}" dt="2025-04-30T06:48:31.504" v="19" actId="20577"/>
        <pc:sldMkLst>
          <pc:docMk/>
          <pc:sldMk cId="3280604447" sldId="31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CACCE-8BDB-421B-9190-E9A25EE198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14F2D4-06F3-49CD-BBB4-43A7C13DBD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CFBEB4-08D5-4C09-A3F9-EB77688BD815}"/>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14B60861-F0A3-4F07-BDB7-C716C5656E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EEA26C-703E-45B4-971B-6D67D5E4F50A}"/>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204224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A1D06-C7D8-4ABC-AB0C-317EF3111E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1DDABA-7974-4C67-8A88-D567FDA0B48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8A82E3-48F4-405D-9B1D-9DA0C45E16E0}"/>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86A40B5A-FCC4-468F-A648-D08772B697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B08E80-F7D1-47F7-A175-2B0847B67E09}"/>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960326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BBE783-9AFC-407D-A0F4-AB4757AA5F1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A616E1-E26A-429D-A04F-F687A6D4496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7FFEE-A292-4A75-8DD6-D8F73DA157EC}"/>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64168B42-BAAB-4B5F-9C26-1490486DE7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C0E4DF-D185-4806-B25C-3FB3A2594AB1}"/>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92745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57376-DA6F-4BBC-8797-A163F67AD3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42D3DE-B3E6-4C13-9ACB-B345649EDA7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4CEBEE-6085-4E02-BBCD-A05A86D5410F}"/>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3E3F1889-5594-410D-B74E-3BFF425924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30041E-0562-403F-A1E2-9117933896AA}"/>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760297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C7B5A-93B5-4E29-AEF8-80F32116CA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6BDBEB-9A6E-49C2-B661-4CA6398E57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78ABC2-B916-4A81-B136-336098126628}"/>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F7A8828C-6189-4CD6-8E9F-0882BB9061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2A264E-0B19-418D-9459-DB866C920138}"/>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400822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75E93-9038-4200-9673-BF9FFC2B11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EC6981-ABC0-4674-B8E4-C625B945B77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77CBE33-1B5D-4FEC-A457-684A72850B7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EF93028-74B3-46B0-9AF6-A2D62361B3A5}"/>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6" name="Footer Placeholder 5">
            <a:extLst>
              <a:ext uri="{FF2B5EF4-FFF2-40B4-BE49-F238E27FC236}">
                <a16:creationId xmlns:a16="http://schemas.microsoft.com/office/drawing/2014/main" id="{07DD3BF4-C129-463F-AFC3-7D8C1DD6CE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8C30CE-90BA-41E4-A181-D62DD77FF5D9}"/>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1324285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D5B92-C65B-4B9F-B9F0-5D23C268B7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DD2E4D1-F0A7-48C6-A98B-36AAE32215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9B3D0F5-E973-4535-B8F9-3857FAEB91E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0DFB89-CB14-400F-9F0F-24868D40AC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94BB525-B6BF-45CC-A314-1DE974777EB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F2C384-44F1-4DB3-9F2F-33DE02341B55}"/>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8" name="Footer Placeholder 7">
            <a:extLst>
              <a:ext uri="{FF2B5EF4-FFF2-40B4-BE49-F238E27FC236}">
                <a16:creationId xmlns:a16="http://schemas.microsoft.com/office/drawing/2014/main" id="{0428FB34-6855-4A1E-823D-3AC4CA16C1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D9B696-8826-4436-AD44-A0647D44C562}"/>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2121051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7E346-1C2A-4270-BF91-F06874B5AA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ED98E5-D321-469D-9ECC-2990F2D64920}"/>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4" name="Footer Placeholder 3">
            <a:extLst>
              <a:ext uri="{FF2B5EF4-FFF2-40B4-BE49-F238E27FC236}">
                <a16:creationId xmlns:a16="http://schemas.microsoft.com/office/drawing/2014/main" id="{CA14965D-0082-4422-8963-CD78834857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8758B6-B143-4A22-A0D0-60B62A56727E}"/>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4107131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E1365-9397-4386-962F-D8DCF83FCB03}"/>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3" name="Footer Placeholder 2">
            <a:extLst>
              <a:ext uri="{FF2B5EF4-FFF2-40B4-BE49-F238E27FC236}">
                <a16:creationId xmlns:a16="http://schemas.microsoft.com/office/drawing/2014/main" id="{2E8E4D38-616C-4C42-B0DE-7594A0165C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D66DA8-95C3-44D4-BE09-A02B645EFFEC}"/>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2939914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A72B3-0334-44C5-8FE3-8A65570A3A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8988413-5162-4D77-B2B4-4EC5D5271C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5D701B-A3AA-4E34-8713-2A5CB37F46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B5FF085-994E-46E8-979B-802169FC5786}"/>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6" name="Footer Placeholder 5">
            <a:extLst>
              <a:ext uri="{FF2B5EF4-FFF2-40B4-BE49-F238E27FC236}">
                <a16:creationId xmlns:a16="http://schemas.microsoft.com/office/drawing/2014/main" id="{DE91DEBD-E39D-4A32-B5B8-6C10E4E469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3B2A8E-6669-4A6E-850D-8155BF0F8FA8}"/>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2004986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4D985-FFE9-458C-9A07-60100D37C8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119C58-D89D-4947-B2B9-071342C086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7BCAB5A-E293-4B38-9641-ADDB5F5EC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7052A88-9EED-4164-BD0A-72010434E9A6}"/>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6" name="Footer Placeholder 5">
            <a:extLst>
              <a:ext uri="{FF2B5EF4-FFF2-40B4-BE49-F238E27FC236}">
                <a16:creationId xmlns:a16="http://schemas.microsoft.com/office/drawing/2014/main" id="{A554DE38-A83E-4896-BFA1-7EF7951255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F12382-C067-497F-8E03-670D3BD1AD13}"/>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839065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43EBF1-4AE7-4DD4-9671-C7CF2135BC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E56E6E-A551-4929-AB37-7446154178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5F9375-3C38-4FA8-96BC-7CDB0F69B0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B20483BE-7DD0-4E11-9D23-B3EE321E2F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F6EF383-68EB-4493-8F3F-9B3C849009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AECE98-FF03-41C5-AC34-13A0FC25D38C}" type="slidenum">
              <a:rPr lang="en-US" smtClean="0"/>
              <a:t>‹#›</a:t>
            </a:fld>
            <a:endParaRPr lang="en-US"/>
          </a:p>
        </p:txBody>
      </p:sp>
    </p:spTree>
    <p:extLst>
      <p:ext uri="{BB962C8B-B14F-4D97-AF65-F5344CB8AC3E}">
        <p14:creationId xmlns:p14="http://schemas.microsoft.com/office/powerpoint/2010/main" val="2548934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12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C84CEC1-CADC-4D76-AC4A-97C6704FCC30}">
  <ds:schemaRefs>
    <ds:schemaRef ds:uri="http://schemas.microsoft.com/sharepoint/v3/contenttype/forms"/>
  </ds:schemaRefs>
</ds:datastoreItem>
</file>

<file path=customXml/itemProps2.xml><?xml version="1.0" encoding="utf-8"?>
<ds:datastoreItem xmlns:ds="http://schemas.openxmlformats.org/officeDocument/2006/customXml" ds:itemID="{17C41D3A-B263-45F3-84E3-9E22CBA42867}">
  <ds:schemaRefs>
    <ds:schemaRef ds:uri="http://www.w3.org/XML/1998/namespace"/>
    <ds:schemaRef ds:uri="http://purl.org/dc/terms/"/>
    <ds:schemaRef ds:uri="http://purl.org/dc/elements/1.1/"/>
    <ds:schemaRef ds:uri="http://schemas.microsoft.com/office/infopath/2007/PartnerControls"/>
    <ds:schemaRef ds:uri="http://schemas.microsoft.com/office/2006/documentManagement/types"/>
    <ds:schemaRef ds:uri="161d82f7-f6a3-4417-9fb0-6bd3db963429"/>
    <ds:schemaRef ds:uri="http://schemas.microsoft.com/office/2006/metadata/properties"/>
    <ds:schemaRef ds:uri="http://schemas.openxmlformats.org/package/2006/metadata/core-properties"/>
    <ds:schemaRef ds:uri="7dfc20e4-3649-4211-81dc-9290c21459be"/>
    <ds:schemaRef ds:uri="http://purl.org/dc/dcmitype/"/>
  </ds:schemaRefs>
</ds:datastoreItem>
</file>

<file path=customXml/itemProps3.xml><?xml version="1.0" encoding="utf-8"?>
<ds:datastoreItem xmlns:ds="http://schemas.openxmlformats.org/officeDocument/2006/customXml" ds:itemID="{A3F2CFD3-10A0-4838-B63D-3ABB3DF476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12</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12</dc:title>
  <dc:creator>Poncy, Brian</dc:creator>
  <cp:lastModifiedBy>Poncy, Brian</cp:lastModifiedBy>
  <cp:revision>1</cp:revision>
  <dcterms:created xsi:type="dcterms:W3CDTF">2025-04-30T05:24:03Z</dcterms:created>
  <dcterms:modified xsi:type="dcterms:W3CDTF">2025-07-31T05:23:57Z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