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7" r:id="rId5"/>
    <p:sldId id="307" r:id="rId6"/>
    <p:sldId id="309" r:id="rId7"/>
    <p:sldId id="310" r:id="rId8"/>
    <p:sldId id="311" r:id="rId9"/>
    <p:sldId id="312" r:id="rId10"/>
    <p:sldId id="313" r:id="rId11"/>
    <p:sldId id="314" r:id="rId12"/>
    <p:sldId id="315" r:id="rId13"/>
    <p:sldId id="316" r:id="rId14"/>
    <p:sldId id="317" r:id="rId15"/>
    <p:sldId id="319" r:id="rId16"/>
    <p:sldId id="318" r:id="rId17"/>
    <p:sldId id="320" r:id="rId18"/>
    <p:sldId id="321" r:id="rId19"/>
    <p:sldId id="323" r:id="rId20"/>
    <p:sldId id="322" r:id="rId21"/>
    <p:sldId id="324" r:id="rId22"/>
    <p:sldId id="325" r:id="rId23"/>
    <p:sldId id="328" r:id="rId24"/>
    <p:sldId id="327" r:id="rId25"/>
    <p:sldId id="326" r:id="rId26"/>
    <p:sldId id="329" r:id="rId27"/>
    <p:sldId id="331" r:id="rId28"/>
    <p:sldId id="330" r:id="rId29"/>
    <p:sldId id="332" r:id="rId30"/>
    <p:sldId id="333" r:id="rId31"/>
    <p:sldId id="334" r:id="rId32"/>
    <p:sldId id="335" r:id="rId33"/>
    <p:sldId id="336" r:id="rId34"/>
    <p:sldId id="346"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343C747-4041-4B86-A3A8-C6B2E7408F29}" v="1" dt="2025-07-31T05:26:57.8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48"/>
  </p:normalViewPr>
  <p:slideViewPr>
    <p:cSldViewPr snapToGrid="0">
      <p:cViewPr varScale="1">
        <p:scale>
          <a:sx n="69" d="100"/>
          <a:sy n="69" d="100"/>
        </p:scale>
        <p:origin x="936" y="78"/>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D343C747-4041-4B86-A3A8-C6B2E7408F29}"/>
    <pc:docChg chg="addSld delSld modSld">
      <pc:chgData name="Poncy, Brian" userId="002c98f0-3707-44e7-b27e-58ac2885d61f" providerId="ADAL" clId="{D343C747-4041-4B86-A3A8-C6B2E7408F29}" dt="2025-07-31T05:27:00.368" v="1" actId="47"/>
      <pc:docMkLst>
        <pc:docMk/>
      </pc:docMkLst>
      <pc:sldChg chg="del">
        <pc:chgData name="Poncy, Brian" userId="002c98f0-3707-44e7-b27e-58ac2885d61f" providerId="ADAL" clId="{D343C747-4041-4B86-A3A8-C6B2E7408F29}" dt="2025-07-31T05:27:00.368" v="1" actId="47"/>
        <pc:sldMkLst>
          <pc:docMk/>
          <pc:sldMk cId="3280604447" sldId="337"/>
        </pc:sldMkLst>
      </pc:sldChg>
      <pc:sldChg chg="add">
        <pc:chgData name="Poncy, Brian" userId="002c98f0-3707-44e7-b27e-58ac2885d61f" providerId="ADAL" clId="{D343C747-4041-4B86-A3A8-C6B2E7408F29}" dt="2025-07-31T05:26:57.832" v="0"/>
        <pc:sldMkLst>
          <pc:docMk/>
          <pc:sldMk cId="3241118567" sldId="346"/>
        </pc:sldMkLst>
      </pc:sldChg>
    </pc:docChg>
  </pc:docChgLst>
  <pc:docChgLst>
    <pc:chgData name="Poncy, Brian" userId="002c98f0-3707-44e7-b27e-58ac2885d61f" providerId="ADAL" clId="{E2C98DEC-717F-4109-8F2C-4274CEACD592}"/>
    <pc:docChg chg="modSld">
      <pc:chgData name="Poncy, Brian" userId="002c98f0-3707-44e7-b27e-58ac2885d61f" providerId="ADAL" clId="{E2C98DEC-717F-4109-8F2C-4274CEACD592}" dt="2025-04-30T05:41:30.598" v="0" actId="6549"/>
      <pc:docMkLst>
        <pc:docMk/>
      </pc:docMkLst>
      <pc:sldChg chg="modSp">
        <pc:chgData name="Poncy, Brian" userId="002c98f0-3707-44e7-b27e-58ac2885d61f" providerId="ADAL" clId="{E2C98DEC-717F-4109-8F2C-4274CEACD592}" dt="2025-04-30T05:41:30.598" v="0" actId="6549"/>
        <pc:sldMkLst>
          <pc:docMk/>
          <pc:sldMk cId="3280604447" sldId="337"/>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0283B2-ABF2-EC8B-DDF6-6F7E1CE6597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D082AD8-4F76-A4E1-51F8-A528964C51B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83D35D-70F9-338F-1014-A760DAF35864}"/>
              </a:ext>
            </a:extLst>
          </p:cNvPr>
          <p:cNvSpPr>
            <a:spLocks noGrp="1"/>
          </p:cNvSpPr>
          <p:nvPr>
            <p:ph type="dt" sz="half" idx="10"/>
          </p:nvPr>
        </p:nvSpPr>
        <p:spPr/>
        <p:txBody>
          <a:bodyPr/>
          <a:lstStyle/>
          <a:p>
            <a:fld id="{F045B88B-9C1F-2C40-B1C9-5CE86811DE64}" type="datetimeFigureOut">
              <a:rPr lang="en-US" smtClean="0"/>
              <a:t>7/31/2025</a:t>
            </a:fld>
            <a:endParaRPr lang="en-US"/>
          </a:p>
        </p:txBody>
      </p:sp>
      <p:sp>
        <p:nvSpPr>
          <p:cNvPr id="5" name="Footer Placeholder 4">
            <a:extLst>
              <a:ext uri="{FF2B5EF4-FFF2-40B4-BE49-F238E27FC236}">
                <a16:creationId xmlns:a16="http://schemas.microsoft.com/office/drawing/2014/main" id="{CF07AE85-9BEE-D899-FE3D-DA92E5F85E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C9BFE8-0F91-4945-C8DE-012EBCA64DAF}"/>
              </a:ext>
            </a:extLst>
          </p:cNvPr>
          <p:cNvSpPr>
            <a:spLocks noGrp="1"/>
          </p:cNvSpPr>
          <p:nvPr>
            <p:ph type="sldNum" sz="quarter" idx="12"/>
          </p:nvPr>
        </p:nvSpPr>
        <p:spPr/>
        <p:txBody>
          <a:bodyPr/>
          <a:lstStyle/>
          <a:p>
            <a:fld id="{A6764F01-C705-7442-97F4-2082216B58FE}" type="slidenum">
              <a:rPr lang="en-US" smtClean="0"/>
              <a:t>‹#›</a:t>
            </a:fld>
            <a:endParaRPr lang="en-US"/>
          </a:p>
        </p:txBody>
      </p:sp>
    </p:spTree>
    <p:extLst>
      <p:ext uri="{BB962C8B-B14F-4D97-AF65-F5344CB8AC3E}">
        <p14:creationId xmlns:p14="http://schemas.microsoft.com/office/powerpoint/2010/main" val="20525404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15C532-1282-AA98-76C4-EC073CFF017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9CEC819-2EF0-DB87-B7F5-06C5E9EC70A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EFCD86D-FA1B-5302-A52C-F3952B07AAAD}"/>
              </a:ext>
            </a:extLst>
          </p:cNvPr>
          <p:cNvSpPr>
            <a:spLocks noGrp="1"/>
          </p:cNvSpPr>
          <p:nvPr>
            <p:ph type="dt" sz="half" idx="10"/>
          </p:nvPr>
        </p:nvSpPr>
        <p:spPr/>
        <p:txBody>
          <a:bodyPr/>
          <a:lstStyle/>
          <a:p>
            <a:fld id="{F045B88B-9C1F-2C40-B1C9-5CE86811DE64}" type="datetimeFigureOut">
              <a:rPr lang="en-US" smtClean="0"/>
              <a:t>7/31/2025</a:t>
            </a:fld>
            <a:endParaRPr lang="en-US"/>
          </a:p>
        </p:txBody>
      </p:sp>
      <p:sp>
        <p:nvSpPr>
          <p:cNvPr id="5" name="Footer Placeholder 4">
            <a:extLst>
              <a:ext uri="{FF2B5EF4-FFF2-40B4-BE49-F238E27FC236}">
                <a16:creationId xmlns:a16="http://schemas.microsoft.com/office/drawing/2014/main" id="{97031DBB-E171-7EDF-35DD-7FFB7A5E0F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938C6B-69AE-3199-0764-61AEBD94570E}"/>
              </a:ext>
            </a:extLst>
          </p:cNvPr>
          <p:cNvSpPr>
            <a:spLocks noGrp="1"/>
          </p:cNvSpPr>
          <p:nvPr>
            <p:ph type="sldNum" sz="quarter" idx="12"/>
          </p:nvPr>
        </p:nvSpPr>
        <p:spPr/>
        <p:txBody>
          <a:bodyPr/>
          <a:lstStyle/>
          <a:p>
            <a:fld id="{A6764F01-C705-7442-97F4-2082216B58FE}" type="slidenum">
              <a:rPr lang="en-US" smtClean="0"/>
              <a:t>‹#›</a:t>
            </a:fld>
            <a:endParaRPr lang="en-US"/>
          </a:p>
        </p:txBody>
      </p:sp>
    </p:spTree>
    <p:extLst>
      <p:ext uri="{BB962C8B-B14F-4D97-AF65-F5344CB8AC3E}">
        <p14:creationId xmlns:p14="http://schemas.microsoft.com/office/powerpoint/2010/main" val="30765302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D3CE1F3-57FB-5532-744E-949F361FFCB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079B28A-1860-4492-DE88-1EFB944BF52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BE4558-A74E-A506-102C-2AC820F5DB53}"/>
              </a:ext>
            </a:extLst>
          </p:cNvPr>
          <p:cNvSpPr>
            <a:spLocks noGrp="1"/>
          </p:cNvSpPr>
          <p:nvPr>
            <p:ph type="dt" sz="half" idx="10"/>
          </p:nvPr>
        </p:nvSpPr>
        <p:spPr/>
        <p:txBody>
          <a:bodyPr/>
          <a:lstStyle/>
          <a:p>
            <a:fld id="{F045B88B-9C1F-2C40-B1C9-5CE86811DE64}" type="datetimeFigureOut">
              <a:rPr lang="en-US" smtClean="0"/>
              <a:t>7/31/2025</a:t>
            </a:fld>
            <a:endParaRPr lang="en-US"/>
          </a:p>
        </p:txBody>
      </p:sp>
      <p:sp>
        <p:nvSpPr>
          <p:cNvPr id="5" name="Footer Placeholder 4">
            <a:extLst>
              <a:ext uri="{FF2B5EF4-FFF2-40B4-BE49-F238E27FC236}">
                <a16:creationId xmlns:a16="http://schemas.microsoft.com/office/drawing/2014/main" id="{A4E53B51-859A-7229-B6E3-D26A9EAE02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2E57A7-7BC0-5B5B-5A20-79AC512792EA}"/>
              </a:ext>
            </a:extLst>
          </p:cNvPr>
          <p:cNvSpPr>
            <a:spLocks noGrp="1"/>
          </p:cNvSpPr>
          <p:nvPr>
            <p:ph type="sldNum" sz="quarter" idx="12"/>
          </p:nvPr>
        </p:nvSpPr>
        <p:spPr/>
        <p:txBody>
          <a:bodyPr/>
          <a:lstStyle/>
          <a:p>
            <a:fld id="{A6764F01-C705-7442-97F4-2082216B58FE}" type="slidenum">
              <a:rPr lang="en-US" smtClean="0"/>
              <a:t>‹#›</a:t>
            </a:fld>
            <a:endParaRPr lang="en-US"/>
          </a:p>
        </p:txBody>
      </p:sp>
    </p:spTree>
    <p:extLst>
      <p:ext uri="{BB962C8B-B14F-4D97-AF65-F5344CB8AC3E}">
        <p14:creationId xmlns:p14="http://schemas.microsoft.com/office/powerpoint/2010/main" val="20623714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280915-421D-16DC-9025-88F23B1DC0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FBBCAAA-FC0E-3AFE-011F-41328CCD35F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AEDF61-EDA2-DCCA-018C-7DC5218669E7}"/>
              </a:ext>
            </a:extLst>
          </p:cNvPr>
          <p:cNvSpPr>
            <a:spLocks noGrp="1"/>
          </p:cNvSpPr>
          <p:nvPr>
            <p:ph type="dt" sz="half" idx="10"/>
          </p:nvPr>
        </p:nvSpPr>
        <p:spPr/>
        <p:txBody>
          <a:bodyPr/>
          <a:lstStyle/>
          <a:p>
            <a:fld id="{F045B88B-9C1F-2C40-B1C9-5CE86811DE64}" type="datetimeFigureOut">
              <a:rPr lang="en-US" smtClean="0"/>
              <a:t>7/31/2025</a:t>
            </a:fld>
            <a:endParaRPr lang="en-US"/>
          </a:p>
        </p:txBody>
      </p:sp>
      <p:sp>
        <p:nvSpPr>
          <p:cNvPr id="5" name="Footer Placeholder 4">
            <a:extLst>
              <a:ext uri="{FF2B5EF4-FFF2-40B4-BE49-F238E27FC236}">
                <a16:creationId xmlns:a16="http://schemas.microsoft.com/office/drawing/2014/main" id="{DF6F794D-1B95-E636-50B8-28AA1DEBAF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38CFAD-D7C0-512F-4C82-0BD0EA0C8BCE}"/>
              </a:ext>
            </a:extLst>
          </p:cNvPr>
          <p:cNvSpPr>
            <a:spLocks noGrp="1"/>
          </p:cNvSpPr>
          <p:nvPr>
            <p:ph type="sldNum" sz="quarter" idx="12"/>
          </p:nvPr>
        </p:nvSpPr>
        <p:spPr/>
        <p:txBody>
          <a:bodyPr/>
          <a:lstStyle/>
          <a:p>
            <a:fld id="{A6764F01-C705-7442-97F4-2082216B58FE}" type="slidenum">
              <a:rPr lang="en-US" smtClean="0"/>
              <a:t>‹#›</a:t>
            </a:fld>
            <a:endParaRPr lang="en-US"/>
          </a:p>
        </p:txBody>
      </p:sp>
    </p:spTree>
    <p:extLst>
      <p:ext uri="{BB962C8B-B14F-4D97-AF65-F5344CB8AC3E}">
        <p14:creationId xmlns:p14="http://schemas.microsoft.com/office/powerpoint/2010/main" val="3564139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0B01D2-B356-3852-A032-1F775DB20C1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39D656E-60CA-DFB9-4CE9-43AB0CBF028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C2973E8-1DEF-720D-DD97-610D51ED926C}"/>
              </a:ext>
            </a:extLst>
          </p:cNvPr>
          <p:cNvSpPr>
            <a:spLocks noGrp="1"/>
          </p:cNvSpPr>
          <p:nvPr>
            <p:ph type="dt" sz="half" idx="10"/>
          </p:nvPr>
        </p:nvSpPr>
        <p:spPr/>
        <p:txBody>
          <a:bodyPr/>
          <a:lstStyle/>
          <a:p>
            <a:fld id="{F045B88B-9C1F-2C40-B1C9-5CE86811DE64}" type="datetimeFigureOut">
              <a:rPr lang="en-US" smtClean="0"/>
              <a:t>7/31/2025</a:t>
            </a:fld>
            <a:endParaRPr lang="en-US"/>
          </a:p>
        </p:txBody>
      </p:sp>
      <p:sp>
        <p:nvSpPr>
          <p:cNvPr id="5" name="Footer Placeholder 4">
            <a:extLst>
              <a:ext uri="{FF2B5EF4-FFF2-40B4-BE49-F238E27FC236}">
                <a16:creationId xmlns:a16="http://schemas.microsoft.com/office/drawing/2014/main" id="{5CDBAED2-DEDD-3136-3109-09A9F80946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790440-286A-8900-26F0-8262634E3B93}"/>
              </a:ext>
            </a:extLst>
          </p:cNvPr>
          <p:cNvSpPr>
            <a:spLocks noGrp="1"/>
          </p:cNvSpPr>
          <p:nvPr>
            <p:ph type="sldNum" sz="quarter" idx="12"/>
          </p:nvPr>
        </p:nvSpPr>
        <p:spPr/>
        <p:txBody>
          <a:bodyPr/>
          <a:lstStyle/>
          <a:p>
            <a:fld id="{A6764F01-C705-7442-97F4-2082216B58FE}" type="slidenum">
              <a:rPr lang="en-US" smtClean="0"/>
              <a:t>‹#›</a:t>
            </a:fld>
            <a:endParaRPr lang="en-US"/>
          </a:p>
        </p:txBody>
      </p:sp>
    </p:spTree>
    <p:extLst>
      <p:ext uri="{BB962C8B-B14F-4D97-AF65-F5344CB8AC3E}">
        <p14:creationId xmlns:p14="http://schemas.microsoft.com/office/powerpoint/2010/main" val="12652708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1DBFE7-72CC-8D77-45AF-F75281F44E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54D821-5D58-7D6E-7D86-01519217DF9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5ECC696-EDB3-304E-2A63-D97A8AF1434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D948C2A-EB54-582A-DE76-F7BCB32978B0}"/>
              </a:ext>
            </a:extLst>
          </p:cNvPr>
          <p:cNvSpPr>
            <a:spLocks noGrp="1"/>
          </p:cNvSpPr>
          <p:nvPr>
            <p:ph type="dt" sz="half" idx="10"/>
          </p:nvPr>
        </p:nvSpPr>
        <p:spPr/>
        <p:txBody>
          <a:bodyPr/>
          <a:lstStyle/>
          <a:p>
            <a:fld id="{F045B88B-9C1F-2C40-B1C9-5CE86811DE64}" type="datetimeFigureOut">
              <a:rPr lang="en-US" smtClean="0"/>
              <a:t>7/31/2025</a:t>
            </a:fld>
            <a:endParaRPr lang="en-US"/>
          </a:p>
        </p:txBody>
      </p:sp>
      <p:sp>
        <p:nvSpPr>
          <p:cNvPr id="6" name="Footer Placeholder 5">
            <a:extLst>
              <a:ext uri="{FF2B5EF4-FFF2-40B4-BE49-F238E27FC236}">
                <a16:creationId xmlns:a16="http://schemas.microsoft.com/office/drawing/2014/main" id="{3618E673-677F-6E7C-68D6-B95D28AF54D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E53F8D6-9A30-40DD-B412-CE81C30FECFD}"/>
              </a:ext>
            </a:extLst>
          </p:cNvPr>
          <p:cNvSpPr>
            <a:spLocks noGrp="1"/>
          </p:cNvSpPr>
          <p:nvPr>
            <p:ph type="sldNum" sz="quarter" idx="12"/>
          </p:nvPr>
        </p:nvSpPr>
        <p:spPr/>
        <p:txBody>
          <a:bodyPr/>
          <a:lstStyle/>
          <a:p>
            <a:fld id="{A6764F01-C705-7442-97F4-2082216B58FE}" type="slidenum">
              <a:rPr lang="en-US" smtClean="0"/>
              <a:t>‹#›</a:t>
            </a:fld>
            <a:endParaRPr lang="en-US"/>
          </a:p>
        </p:txBody>
      </p:sp>
    </p:spTree>
    <p:extLst>
      <p:ext uri="{BB962C8B-B14F-4D97-AF65-F5344CB8AC3E}">
        <p14:creationId xmlns:p14="http://schemas.microsoft.com/office/powerpoint/2010/main" val="850078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C525B-DF14-2EC2-EBBD-77A5246BFBF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9B1C15A-6A9C-B547-6424-2A4A53F938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00D3606-23EF-0330-9AA1-95A107FF841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9C45C85-CE67-08A3-9823-0874C8D32CE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69C6644-8640-35E3-DE49-D4A591DC52A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1B23A5D-B986-2C6A-1790-058896901463}"/>
              </a:ext>
            </a:extLst>
          </p:cNvPr>
          <p:cNvSpPr>
            <a:spLocks noGrp="1"/>
          </p:cNvSpPr>
          <p:nvPr>
            <p:ph type="dt" sz="half" idx="10"/>
          </p:nvPr>
        </p:nvSpPr>
        <p:spPr/>
        <p:txBody>
          <a:bodyPr/>
          <a:lstStyle/>
          <a:p>
            <a:fld id="{F045B88B-9C1F-2C40-B1C9-5CE86811DE64}" type="datetimeFigureOut">
              <a:rPr lang="en-US" smtClean="0"/>
              <a:t>7/31/2025</a:t>
            </a:fld>
            <a:endParaRPr lang="en-US"/>
          </a:p>
        </p:txBody>
      </p:sp>
      <p:sp>
        <p:nvSpPr>
          <p:cNvPr id="8" name="Footer Placeholder 7">
            <a:extLst>
              <a:ext uri="{FF2B5EF4-FFF2-40B4-BE49-F238E27FC236}">
                <a16:creationId xmlns:a16="http://schemas.microsoft.com/office/drawing/2014/main" id="{CDEA7960-F546-EEAF-92D2-62E85A3CCD9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47F71F4-549B-3C9E-9E87-36261D5EA4D5}"/>
              </a:ext>
            </a:extLst>
          </p:cNvPr>
          <p:cNvSpPr>
            <a:spLocks noGrp="1"/>
          </p:cNvSpPr>
          <p:nvPr>
            <p:ph type="sldNum" sz="quarter" idx="12"/>
          </p:nvPr>
        </p:nvSpPr>
        <p:spPr/>
        <p:txBody>
          <a:bodyPr/>
          <a:lstStyle/>
          <a:p>
            <a:fld id="{A6764F01-C705-7442-97F4-2082216B58FE}" type="slidenum">
              <a:rPr lang="en-US" smtClean="0"/>
              <a:t>‹#›</a:t>
            </a:fld>
            <a:endParaRPr lang="en-US"/>
          </a:p>
        </p:txBody>
      </p:sp>
    </p:spTree>
    <p:extLst>
      <p:ext uri="{BB962C8B-B14F-4D97-AF65-F5344CB8AC3E}">
        <p14:creationId xmlns:p14="http://schemas.microsoft.com/office/powerpoint/2010/main" val="37629786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90E00-64FA-A7FC-8954-4FB2351636B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F86597C-352E-0E12-0A9C-6865E5E94F2E}"/>
              </a:ext>
            </a:extLst>
          </p:cNvPr>
          <p:cNvSpPr>
            <a:spLocks noGrp="1"/>
          </p:cNvSpPr>
          <p:nvPr>
            <p:ph type="dt" sz="half" idx="10"/>
          </p:nvPr>
        </p:nvSpPr>
        <p:spPr/>
        <p:txBody>
          <a:bodyPr/>
          <a:lstStyle/>
          <a:p>
            <a:fld id="{F045B88B-9C1F-2C40-B1C9-5CE86811DE64}" type="datetimeFigureOut">
              <a:rPr lang="en-US" smtClean="0"/>
              <a:t>7/31/2025</a:t>
            </a:fld>
            <a:endParaRPr lang="en-US"/>
          </a:p>
        </p:txBody>
      </p:sp>
      <p:sp>
        <p:nvSpPr>
          <p:cNvPr id="4" name="Footer Placeholder 3">
            <a:extLst>
              <a:ext uri="{FF2B5EF4-FFF2-40B4-BE49-F238E27FC236}">
                <a16:creationId xmlns:a16="http://schemas.microsoft.com/office/drawing/2014/main" id="{4B28EC14-9CC3-B52B-8B3A-6E92FC054FD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9701210-B56B-A1A9-F6D2-7CED1EA8AA7B}"/>
              </a:ext>
            </a:extLst>
          </p:cNvPr>
          <p:cNvSpPr>
            <a:spLocks noGrp="1"/>
          </p:cNvSpPr>
          <p:nvPr>
            <p:ph type="sldNum" sz="quarter" idx="12"/>
          </p:nvPr>
        </p:nvSpPr>
        <p:spPr/>
        <p:txBody>
          <a:bodyPr/>
          <a:lstStyle/>
          <a:p>
            <a:fld id="{A6764F01-C705-7442-97F4-2082216B58FE}" type="slidenum">
              <a:rPr lang="en-US" smtClean="0"/>
              <a:t>‹#›</a:t>
            </a:fld>
            <a:endParaRPr lang="en-US"/>
          </a:p>
        </p:txBody>
      </p:sp>
    </p:spTree>
    <p:extLst>
      <p:ext uri="{BB962C8B-B14F-4D97-AF65-F5344CB8AC3E}">
        <p14:creationId xmlns:p14="http://schemas.microsoft.com/office/powerpoint/2010/main" val="8687837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6C14EE1-4B7F-E1BC-D54B-CDE1BFA03414}"/>
              </a:ext>
            </a:extLst>
          </p:cNvPr>
          <p:cNvSpPr>
            <a:spLocks noGrp="1"/>
          </p:cNvSpPr>
          <p:nvPr>
            <p:ph type="dt" sz="half" idx="10"/>
          </p:nvPr>
        </p:nvSpPr>
        <p:spPr/>
        <p:txBody>
          <a:bodyPr/>
          <a:lstStyle/>
          <a:p>
            <a:fld id="{F045B88B-9C1F-2C40-B1C9-5CE86811DE64}" type="datetimeFigureOut">
              <a:rPr lang="en-US" smtClean="0"/>
              <a:t>7/31/2025</a:t>
            </a:fld>
            <a:endParaRPr lang="en-US"/>
          </a:p>
        </p:txBody>
      </p:sp>
      <p:sp>
        <p:nvSpPr>
          <p:cNvPr id="3" name="Footer Placeholder 2">
            <a:extLst>
              <a:ext uri="{FF2B5EF4-FFF2-40B4-BE49-F238E27FC236}">
                <a16:creationId xmlns:a16="http://schemas.microsoft.com/office/drawing/2014/main" id="{E95B6A63-06A7-DE75-6002-F2614E0A961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0ED8974-20EF-2BA5-CDB8-2499E78E42C8}"/>
              </a:ext>
            </a:extLst>
          </p:cNvPr>
          <p:cNvSpPr>
            <a:spLocks noGrp="1"/>
          </p:cNvSpPr>
          <p:nvPr>
            <p:ph type="sldNum" sz="quarter" idx="12"/>
          </p:nvPr>
        </p:nvSpPr>
        <p:spPr/>
        <p:txBody>
          <a:bodyPr/>
          <a:lstStyle/>
          <a:p>
            <a:fld id="{A6764F01-C705-7442-97F4-2082216B58FE}" type="slidenum">
              <a:rPr lang="en-US" smtClean="0"/>
              <a:t>‹#›</a:t>
            </a:fld>
            <a:endParaRPr lang="en-US"/>
          </a:p>
        </p:txBody>
      </p:sp>
    </p:spTree>
    <p:extLst>
      <p:ext uri="{BB962C8B-B14F-4D97-AF65-F5344CB8AC3E}">
        <p14:creationId xmlns:p14="http://schemas.microsoft.com/office/powerpoint/2010/main" val="5072192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078999-B7AE-EFCA-BB04-99C149DB333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71917FE-4AF1-345E-7E6F-79B65FE0503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3B84EE0-8330-F82A-A107-70A6A3FABE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7BB299F-4375-3FD3-E32F-909FD78ABFA3}"/>
              </a:ext>
            </a:extLst>
          </p:cNvPr>
          <p:cNvSpPr>
            <a:spLocks noGrp="1"/>
          </p:cNvSpPr>
          <p:nvPr>
            <p:ph type="dt" sz="half" idx="10"/>
          </p:nvPr>
        </p:nvSpPr>
        <p:spPr/>
        <p:txBody>
          <a:bodyPr/>
          <a:lstStyle/>
          <a:p>
            <a:fld id="{F045B88B-9C1F-2C40-B1C9-5CE86811DE64}" type="datetimeFigureOut">
              <a:rPr lang="en-US" smtClean="0"/>
              <a:t>7/31/2025</a:t>
            </a:fld>
            <a:endParaRPr lang="en-US"/>
          </a:p>
        </p:txBody>
      </p:sp>
      <p:sp>
        <p:nvSpPr>
          <p:cNvPr id="6" name="Footer Placeholder 5">
            <a:extLst>
              <a:ext uri="{FF2B5EF4-FFF2-40B4-BE49-F238E27FC236}">
                <a16:creationId xmlns:a16="http://schemas.microsoft.com/office/drawing/2014/main" id="{89CBBB1F-9043-E90D-A3CB-E5A3EB25CD0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BC0B5E6-5DDE-91F9-079A-A0227D278CD1}"/>
              </a:ext>
            </a:extLst>
          </p:cNvPr>
          <p:cNvSpPr>
            <a:spLocks noGrp="1"/>
          </p:cNvSpPr>
          <p:nvPr>
            <p:ph type="sldNum" sz="quarter" idx="12"/>
          </p:nvPr>
        </p:nvSpPr>
        <p:spPr/>
        <p:txBody>
          <a:bodyPr/>
          <a:lstStyle/>
          <a:p>
            <a:fld id="{A6764F01-C705-7442-97F4-2082216B58FE}" type="slidenum">
              <a:rPr lang="en-US" smtClean="0"/>
              <a:t>‹#›</a:t>
            </a:fld>
            <a:endParaRPr lang="en-US"/>
          </a:p>
        </p:txBody>
      </p:sp>
    </p:spTree>
    <p:extLst>
      <p:ext uri="{BB962C8B-B14F-4D97-AF65-F5344CB8AC3E}">
        <p14:creationId xmlns:p14="http://schemas.microsoft.com/office/powerpoint/2010/main" val="11355456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6407F-3CBF-9FA9-FFCF-78B9696F510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7BDAE70-6158-8677-D9DA-6588D129E4B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D34DC15-A19A-4358-A0F6-A38896106D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F65FF00-E295-73B1-A14B-CCAE057376A4}"/>
              </a:ext>
            </a:extLst>
          </p:cNvPr>
          <p:cNvSpPr>
            <a:spLocks noGrp="1"/>
          </p:cNvSpPr>
          <p:nvPr>
            <p:ph type="dt" sz="half" idx="10"/>
          </p:nvPr>
        </p:nvSpPr>
        <p:spPr/>
        <p:txBody>
          <a:bodyPr/>
          <a:lstStyle/>
          <a:p>
            <a:fld id="{F045B88B-9C1F-2C40-B1C9-5CE86811DE64}" type="datetimeFigureOut">
              <a:rPr lang="en-US" smtClean="0"/>
              <a:t>7/31/2025</a:t>
            </a:fld>
            <a:endParaRPr lang="en-US"/>
          </a:p>
        </p:txBody>
      </p:sp>
      <p:sp>
        <p:nvSpPr>
          <p:cNvPr id="6" name="Footer Placeholder 5">
            <a:extLst>
              <a:ext uri="{FF2B5EF4-FFF2-40B4-BE49-F238E27FC236}">
                <a16:creationId xmlns:a16="http://schemas.microsoft.com/office/drawing/2014/main" id="{D7A54ADB-18E1-C48B-35E4-E3022B8487D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5D327C5-553E-0B08-4E34-15419FEF4289}"/>
              </a:ext>
            </a:extLst>
          </p:cNvPr>
          <p:cNvSpPr>
            <a:spLocks noGrp="1"/>
          </p:cNvSpPr>
          <p:nvPr>
            <p:ph type="sldNum" sz="quarter" idx="12"/>
          </p:nvPr>
        </p:nvSpPr>
        <p:spPr/>
        <p:txBody>
          <a:bodyPr/>
          <a:lstStyle/>
          <a:p>
            <a:fld id="{A6764F01-C705-7442-97F4-2082216B58FE}" type="slidenum">
              <a:rPr lang="en-US" smtClean="0"/>
              <a:t>‹#›</a:t>
            </a:fld>
            <a:endParaRPr lang="en-US"/>
          </a:p>
        </p:txBody>
      </p:sp>
    </p:spTree>
    <p:extLst>
      <p:ext uri="{BB962C8B-B14F-4D97-AF65-F5344CB8AC3E}">
        <p14:creationId xmlns:p14="http://schemas.microsoft.com/office/powerpoint/2010/main" val="27384231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AF2176-D7F1-3FC6-E637-1E76515F450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B1D8405-6D8E-787C-877D-C96E5206D91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084F25-7452-DC6B-5A14-F78F5FF87ED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045B88B-9C1F-2C40-B1C9-5CE86811DE64}" type="datetimeFigureOut">
              <a:rPr lang="en-US" smtClean="0"/>
              <a:t>7/31/2025</a:t>
            </a:fld>
            <a:endParaRPr lang="en-US"/>
          </a:p>
        </p:txBody>
      </p:sp>
      <p:sp>
        <p:nvSpPr>
          <p:cNvPr id="5" name="Footer Placeholder 4">
            <a:extLst>
              <a:ext uri="{FF2B5EF4-FFF2-40B4-BE49-F238E27FC236}">
                <a16:creationId xmlns:a16="http://schemas.microsoft.com/office/drawing/2014/main" id="{63C6CAA7-CA07-9530-3A65-3A1F4ED3754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9ACCB3D7-B10A-5262-E15E-7A36C9F29F8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6764F01-C705-7442-97F4-2082216B58FE}" type="slidenum">
              <a:rPr lang="en-US" smtClean="0"/>
              <a:t>‹#›</a:t>
            </a:fld>
            <a:endParaRPr lang="en-US"/>
          </a:p>
        </p:txBody>
      </p:sp>
    </p:spTree>
    <p:extLst>
      <p:ext uri="{BB962C8B-B14F-4D97-AF65-F5344CB8AC3E}">
        <p14:creationId xmlns:p14="http://schemas.microsoft.com/office/powerpoint/2010/main" val="34119815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20</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DE300E97-6932-CC54-0DD8-D4EE76B3F5EF}"/>
              </a:ext>
            </a:extLst>
          </p:cNvPr>
          <p:cNvPicPr>
            <a:picLocks noChangeAspect="1"/>
          </p:cNvPicPr>
          <p:nvPr>
            <a:audioFile r:link="rId1"/>
            <p:extLst>
              <p:ext uri="{DAA4B4D4-6D71-4841-9C94-3DE7FCFB9230}">
                <p14:media xmlns:p14="http://schemas.microsoft.com/office/powerpoint/2010/main" r:embed="rId2">
                  <p14:trim end="311.2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DD9054-BEEF-07C2-F319-347821440AE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367D1D2-1272-33D8-ADF2-1BF13E687DF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D2E816-C068-F922-F0EB-C528548903A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EDC4BA76-0615-DB31-B33F-908F8E6FB78B}"/>
              </a:ext>
            </a:extLst>
          </p:cNvPr>
          <p:cNvPicPr>
            <a:picLocks noChangeAspect="1"/>
          </p:cNvPicPr>
          <p:nvPr>
            <a:audioFile r:link="rId1"/>
            <p:extLst>
              <p:ext uri="{DAA4B4D4-6D71-4841-9C94-3DE7FCFB9230}">
                <p14:media xmlns:p14="http://schemas.microsoft.com/office/powerpoint/2010/main" r:embed="rId2">
                  <p14:trim end="184.973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3891535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46798F-7544-E83D-D577-CC9EB4DB36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D95AF4-2C97-B4F1-847F-4CC827DDA65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A13AE35-4B40-167A-3DBF-7C4B21D21C6F}"/>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F461E47E-9C20-9076-40C5-15BD277A9606}"/>
              </a:ext>
            </a:extLst>
          </p:cNvPr>
          <p:cNvPicPr>
            <a:picLocks noChangeAspect="1"/>
          </p:cNvPicPr>
          <p:nvPr>
            <a:audioFile r:link="rId1"/>
            <p:extLst>
              <p:ext uri="{DAA4B4D4-6D71-4841-9C94-3DE7FCFB9230}">
                <p14:media xmlns:p14="http://schemas.microsoft.com/office/powerpoint/2010/main" r:embed="rId2">
                  <p14:trim end="311.2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7920168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9591C3-22EB-AD1B-5430-C287286A40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6577C4-56FA-1708-C937-C63A2344F4B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56FDA52-C351-5A0E-31D5-9E1B648F45B8}"/>
              </a:ext>
            </a:extLst>
          </p:cNvPr>
          <p:cNvSpPr txBox="1"/>
          <p:nvPr/>
        </p:nvSpPr>
        <p:spPr>
          <a:xfrm>
            <a:off x="506878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2" name="Audio 11">
            <a:extLst>
              <a:ext uri="{FF2B5EF4-FFF2-40B4-BE49-F238E27FC236}">
                <a16:creationId xmlns:a16="http://schemas.microsoft.com/office/drawing/2014/main" id="{9197CA19-345C-DE20-93FD-2EB6336ED433}"/>
              </a:ext>
            </a:extLst>
          </p:cNvPr>
          <p:cNvPicPr>
            <a:picLocks noChangeAspect="1"/>
          </p:cNvPicPr>
          <p:nvPr>
            <a:audioFile r:link="rId1"/>
            <p:extLst>
              <p:ext uri="{DAA4B4D4-6D71-4841-9C94-3DE7FCFB9230}">
                <p14:media xmlns:p14="http://schemas.microsoft.com/office/powerpoint/2010/main" r:embed="rId2">
                  <p14:trim end="145.11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520512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B9768-4991-DB41-9AE0-A402BB0E4A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5E9090-ACEC-1891-2B45-15B9CF9FB6D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2BA52B-F9FD-FFAC-9E40-44FBC9E4920A}"/>
              </a:ext>
            </a:extLst>
          </p:cNvPr>
          <p:cNvSpPr txBox="1"/>
          <p:nvPr/>
        </p:nvSpPr>
        <p:spPr>
          <a:xfrm>
            <a:off x="5087834" y="410225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2" name="Audio 11">
            <a:extLst>
              <a:ext uri="{FF2B5EF4-FFF2-40B4-BE49-F238E27FC236}">
                <a16:creationId xmlns:a16="http://schemas.microsoft.com/office/drawing/2014/main" id="{87EF597F-DA08-B121-2123-7A52B96CF25E}"/>
              </a:ext>
            </a:extLst>
          </p:cNvPr>
          <p:cNvPicPr>
            <a:picLocks noChangeAspect="1"/>
          </p:cNvPicPr>
          <p:nvPr>
            <a:audioFile r:link="rId1"/>
            <p:extLst>
              <p:ext uri="{DAA4B4D4-6D71-4841-9C94-3DE7FCFB9230}">
                <p14:media xmlns:p14="http://schemas.microsoft.com/office/powerpoint/2010/main" r:embed="rId2">
                  <p14:trim end="76.226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115181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619BF7-B17D-B4D3-46E0-08A504058D6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A51D4AB-14EC-23E1-A8BF-2ABDEC17F16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8B16C44-1441-EE86-E042-967DB89FD8A9}"/>
              </a:ext>
            </a:extLst>
          </p:cNvPr>
          <p:cNvSpPr txBox="1"/>
          <p:nvPr/>
        </p:nvSpPr>
        <p:spPr>
          <a:xfrm>
            <a:off x="506878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2" name="Audio 11">
            <a:extLst>
              <a:ext uri="{FF2B5EF4-FFF2-40B4-BE49-F238E27FC236}">
                <a16:creationId xmlns:a16="http://schemas.microsoft.com/office/drawing/2014/main" id="{0C869245-3863-F3FE-B242-DEB2A19DC215}"/>
              </a:ext>
            </a:extLst>
          </p:cNvPr>
          <p:cNvPicPr>
            <a:picLocks noChangeAspect="1"/>
          </p:cNvPicPr>
          <p:nvPr>
            <a:audioFile r:link="rId1"/>
            <p:extLst>
              <p:ext uri="{DAA4B4D4-6D71-4841-9C94-3DE7FCFB9230}">
                <p14:media xmlns:p14="http://schemas.microsoft.com/office/powerpoint/2010/main" r:embed="rId2">
                  <p14:trim end="145.11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0036342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DAFE2B-D596-6D0B-4E52-4F3F07E4CFB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771A8C-B04B-18AD-4800-B8A42A7D453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872E38D-BB56-E5A7-0BB2-20290F3F94B3}"/>
              </a:ext>
            </a:extLst>
          </p:cNvPr>
          <p:cNvSpPr txBox="1"/>
          <p:nvPr/>
        </p:nvSpPr>
        <p:spPr>
          <a:xfrm>
            <a:off x="5087834" y="410225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2" name="Audio 11">
            <a:extLst>
              <a:ext uri="{FF2B5EF4-FFF2-40B4-BE49-F238E27FC236}">
                <a16:creationId xmlns:a16="http://schemas.microsoft.com/office/drawing/2014/main" id="{801589FE-7776-2F05-5EB1-C8D330F66628}"/>
              </a:ext>
            </a:extLst>
          </p:cNvPr>
          <p:cNvPicPr>
            <a:picLocks noChangeAspect="1"/>
          </p:cNvPicPr>
          <p:nvPr>
            <a:audioFile r:link="rId1"/>
            <p:extLst>
              <p:ext uri="{DAA4B4D4-6D71-4841-9C94-3DE7FCFB9230}">
                <p14:media xmlns:p14="http://schemas.microsoft.com/office/powerpoint/2010/main" r:embed="rId2">
                  <p14:trim end="76.226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7770542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7BBF65-0668-7D09-9A1E-67ECC1D5448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57D8D45-F263-9EA0-53DD-E15A1D4027D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D6F891F-8B2A-8E51-3A00-6A2B5F5010A0}"/>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54012ED6-0384-A747-F25E-C3DF8F0D956B}"/>
              </a:ext>
            </a:extLst>
          </p:cNvPr>
          <p:cNvPicPr>
            <a:picLocks noChangeAspect="1"/>
          </p:cNvPicPr>
          <p:nvPr>
            <a:audioFile r:link="rId1"/>
            <p:extLst>
              <p:ext uri="{DAA4B4D4-6D71-4841-9C94-3DE7FCFB9230}">
                <p14:media xmlns:p14="http://schemas.microsoft.com/office/powerpoint/2010/main" r:embed="rId2">
                  <p14:trim end="311.2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2019784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D7564-440E-BF99-75C1-49C9D3D79F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526D6F-AD96-DC0D-A0EF-F1A258817F6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48D1A03-6725-28B5-F39B-9999E06C644C}"/>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67EAFC3-788D-656D-34EE-FDE7E6C5634E}"/>
              </a:ext>
            </a:extLst>
          </p:cNvPr>
          <p:cNvPicPr>
            <a:picLocks noChangeAspect="1"/>
          </p:cNvPicPr>
          <p:nvPr>
            <a:audioFile r:link="rId1"/>
            <p:extLst>
              <p:ext uri="{DAA4B4D4-6D71-4841-9C94-3DE7FCFB9230}">
                <p14:media xmlns:p14="http://schemas.microsoft.com/office/powerpoint/2010/main" r:embed="rId2">
                  <p14:trim end="184.973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7014457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3DB05B-E413-BBEF-C164-0FBC2E173A8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8A0FCF-53AC-7593-196B-EEF829B105F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8E97080-09FA-679B-C10F-84714153969F}"/>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10DC31D2-F033-C9D8-E0A9-6910A212CC5C}"/>
              </a:ext>
            </a:extLst>
          </p:cNvPr>
          <p:cNvPicPr>
            <a:picLocks noChangeAspect="1"/>
          </p:cNvPicPr>
          <p:nvPr>
            <a:audioFile r:link="rId1"/>
            <p:extLst>
              <p:ext uri="{DAA4B4D4-6D71-4841-9C94-3DE7FCFB9230}">
                <p14:media xmlns:p14="http://schemas.microsoft.com/office/powerpoint/2010/main" r:embed="rId2">
                  <p14:trim end="311.2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977780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6B728C-2059-72D0-FE6C-C55F6BF98E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68586B-19B2-5916-628A-4FB1E1DA7CA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7B33DCC-0FED-D005-A4CA-1789ECF04748}"/>
              </a:ext>
            </a:extLst>
          </p:cNvPr>
          <p:cNvSpPr txBox="1"/>
          <p:nvPr/>
        </p:nvSpPr>
        <p:spPr>
          <a:xfrm>
            <a:off x="506878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2" name="Audio 11">
            <a:extLst>
              <a:ext uri="{FF2B5EF4-FFF2-40B4-BE49-F238E27FC236}">
                <a16:creationId xmlns:a16="http://schemas.microsoft.com/office/drawing/2014/main" id="{76C3BB92-4B45-3EB9-823B-10141B29ABAD}"/>
              </a:ext>
            </a:extLst>
          </p:cNvPr>
          <p:cNvPicPr>
            <a:picLocks noChangeAspect="1"/>
          </p:cNvPicPr>
          <p:nvPr>
            <a:audioFile r:link="rId1"/>
            <p:extLst>
              <p:ext uri="{DAA4B4D4-6D71-4841-9C94-3DE7FCFB9230}">
                <p14:media xmlns:p14="http://schemas.microsoft.com/office/powerpoint/2010/main" r:embed="rId2">
                  <p14:trim end="145.11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101531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93DE5A-E324-71E0-7383-90424587164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09CFEB0-7AD6-0FD6-6F7F-51BF8F98ECB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7E117B9-18BC-C1CB-3E71-589D7DA9E1A5}"/>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1FCCFDEA-0A5B-29EB-A935-A10CDD8E7E8E}"/>
              </a:ext>
            </a:extLst>
          </p:cNvPr>
          <p:cNvPicPr>
            <a:picLocks noChangeAspect="1"/>
          </p:cNvPicPr>
          <p:nvPr>
            <a:audioFile r:link="rId1"/>
            <p:extLst>
              <p:ext uri="{DAA4B4D4-6D71-4841-9C94-3DE7FCFB9230}">
                <p14:media xmlns:p14="http://schemas.microsoft.com/office/powerpoint/2010/main" r:embed="rId2">
                  <p14:trim end="184.973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993391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F3FDC-C6F9-360B-7BE6-92998F7C316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792FEF-3A4E-5C70-528F-32E2F4EBCA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9ACA60F-C876-7E22-B700-DDC67760ECFC}"/>
              </a:ext>
            </a:extLst>
          </p:cNvPr>
          <p:cNvSpPr txBox="1"/>
          <p:nvPr/>
        </p:nvSpPr>
        <p:spPr>
          <a:xfrm>
            <a:off x="5087834" y="410225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2" name="Audio 11">
            <a:extLst>
              <a:ext uri="{FF2B5EF4-FFF2-40B4-BE49-F238E27FC236}">
                <a16:creationId xmlns:a16="http://schemas.microsoft.com/office/drawing/2014/main" id="{CFE718B8-1AC8-E12A-FBC4-B041B64AF160}"/>
              </a:ext>
            </a:extLst>
          </p:cNvPr>
          <p:cNvPicPr>
            <a:picLocks noChangeAspect="1"/>
          </p:cNvPicPr>
          <p:nvPr>
            <a:audioFile r:link="rId1"/>
            <p:extLst>
              <p:ext uri="{DAA4B4D4-6D71-4841-9C94-3DE7FCFB9230}">
                <p14:media xmlns:p14="http://schemas.microsoft.com/office/powerpoint/2010/main" r:embed="rId2">
                  <p14:trim end="76.226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65451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86EF40-7E9A-4254-45E1-3A95F100964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D0E5C9-2F85-1A6F-DCE3-01D71EB9A0E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0CF300-F1DF-1FBF-3F9C-60BA45AF87D6}"/>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ADFD5638-49FE-E87F-75A0-566AD363D4A2}"/>
              </a:ext>
            </a:extLst>
          </p:cNvPr>
          <p:cNvPicPr>
            <a:picLocks noChangeAspect="1"/>
          </p:cNvPicPr>
          <p:nvPr>
            <a:audioFile r:link="rId1"/>
            <p:extLst>
              <p:ext uri="{DAA4B4D4-6D71-4841-9C94-3DE7FCFB9230}">
                <p14:media xmlns:p14="http://schemas.microsoft.com/office/powerpoint/2010/main" r:embed="rId2">
                  <p14:trim end="184.973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401001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126EE1-25A6-B586-5358-3A880F43938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CA0541-8745-9E90-9480-3E8AF05E7A8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5827437-CB51-3FCF-07A2-F585244997C3}"/>
              </a:ext>
            </a:extLst>
          </p:cNvPr>
          <p:cNvSpPr txBox="1"/>
          <p:nvPr/>
        </p:nvSpPr>
        <p:spPr>
          <a:xfrm>
            <a:off x="5087834" y="410225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2" name="Audio 11">
            <a:extLst>
              <a:ext uri="{FF2B5EF4-FFF2-40B4-BE49-F238E27FC236}">
                <a16:creationId xmlns:a16="http://schemas.microsoft.com/office/drawing/2014/main" id="{F83ECECC-FF98-7077-A9CD-2DC3741DEECB}"/>
              </a:ext>
            </a:extLst>
          </p:cNvPr>
          <p:cNvPicPr>
            <a:picLocks noChangeAspect="1"/>
          </p:cNvPicPr>
          <p:nvPr>
            <a:audioFile r:link="rId1"/>
            <p:extLst>
              <p:ext uri="{DAA4B4D4-6D71-4841-9C94-3DE7FCFB9230}">
                <p14:media xmlns:p14="http://schemas.microsoft.com/office/powerpoint/2010/main" r:embed="rId2">
                  <p14:trim end="76.226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802657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213D0-4719-9155-81B7-5175BCF3240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FA0388-78A2-1C33-96CA-81630A9D376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D704881-7DCD-B812-77B4-997A38165097}"/>
              </a:ext>
            </a:extLst>
          </p:cNvPr>
          <p:cNvSpPr txBox="1"/>
          <p:nvPr/>
        </p:nvSpPr>
        <p:spPr>
          <a:xfrm>
            <a:off x="506878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2" name="Audio 11">
            <a:extLst>
              <a:ext uri="{FF2B5EF4-FFF2-40B4-BE49-F238E27FC236}">
                <a16:creationId xmlns:a16="http://schemas.microsoft.com/office/drawing/2014/main" id="{6A60C123-2110-C60B-FDD5-34C7AE2E4D6A}"/>
              </a:ext>
            </a:extLst>
          </p:cNvPr>
          <p:cNvPicPr>
            <a:picLocks noChangeAspect="1"/>
          </p:cNvPicPr>
          <p:nvPr>
            <a:audioFile r:link="rId1"/>
            <p:extLst>
              <p:ext uri="{DAA4B4D4-6D71-4841-9C94-3DE7FCFB9230}">
                <p14:media xmlns:p14="http://schemas.microsoft.com/office/powerpoint/2010/main" r:embed="rId2">
                  <p14:trim end="145.11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188753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3F3BB0-DB3A-3D0E-B310-6B90179CD1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676A587-C68D-FF12-434E-89DBA7D09BB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BE20935-B417-10A0-5358-F88EA6E6D7C3}"/>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629E2B41-181B-82A1-390F-DABADC944D20}"/>
              </a:ext>
            </a:extLst>
          </p:cNvPr>
          <p:cNvPicPr>
            <a:picLocks noChangeAspect="1"/>
          </p:cNvPicPr>
          <p:nvPr>
            <a:audioFile r:link="rId1"/>
            <p:extLst>
              <p:ext uri="{DAA4B4D4-6D71-4841-9C94-3DE7FCFB9230}">
                <p14:media xmlns:p14="http://schemas.microsoft.com/office/powerpoint/2010/main" r:embed="rId2">
                  <p14:trim end="311.2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5843417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FCFE5D-C050-228B-022F-8A336B18FE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60AD5F-2588-BA7A-A1D5-693494B15CE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20ED8FD-31D4-D954-EF41-3E48D8C85359}"/>
              </a:ext>
            </a:extLst>
          </p:cNvPr>
          <p:cNvSpPr txBox="1"/>
          <p:nvPr/>
        </p:nvSpPr>
        <p:spPr>
          <a:xfrm>
            <a:off x="5087834" y="410225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2" name="Audio 11">
            <a:extLst>
              <a:ext uri="{FF2B5EF4-FFF2-40B4-BE49-F238E27FC236}">
                <a16:creationId xmlns:a16="http://schemas.microsoft.com/office/drawing/2014/main" id="{0B633AC7-0829-6CC7-C4B9-FFC9F09DBB46}"/>
              </a:ext>
            </a:extLst>
          </p:cNvPr>
          <p:cNvPicPr>
            <a:picLocks noChangeAspect="1"/>
          </p:cNvPicPr>
          <p:nvPr>
            <a:audioFile r:link="rId1"/>
            <p:extLst>
              <p:ext uri="{DAA4B4D4-6D71-4841-9C94-3DE7FCFB9230}">
                <p14:media xmlns:p14="http://schemas.microsoft.com/office/powerpoint/2010/main" r:embed="rId2">
                  <p14:trim end="76.226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66734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43310D-FC76-C7AE-CE79-98A6D03D04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C24076-CD1D-EDF9-DA91-BF8DB241D08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1EAF33F-B12D-72A3-A29F-F3379A660F90}"/>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36469198-1909-C3A8-1C40-2B9DD14E243A}"/>
              </a:ext>
            </a:extLst>
          </p:cNvPr>
          <p:cNvPicPr>
            <a:picLocks noChangeAspect="1"/>
          </p:cNvPicPr>
          <p:nvPr>
            <a:audioFile r:link="rId1"/>
            <p:extLst>
              <p:ext uri="{DAA4B4D4-6D71-4841-9C94-3DE7FCFB9230}">
                <p14:media xmlns:p14="http://schemas.microsoft.com/office/powerpoint/2010/main" r:embed="rId2">
                  <p14:trim end="184.973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6464425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067B9F-9766-B5F3-3AEE-0DF813D6FF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E27DCC-0028-F0B0-A2B6-50A4231B78C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1C49765-DD50-F7B0-DDF0-2B53A60A0D28}"/>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662A84BA-EE3F-12E0-7E53-9F0DFCACD945}"/>
              </a:ext>
            </a:extLst>
          </p:cNvPr>
          <p:cNvPicPr>
            <a:picLocks noChangeAspect="1"/>
          </p:cNvPicPr>
          <p:nvPr>
            <a:audioFile r:link="rId1"/>
            <p:extLst>
              <p:ext uri="{DAA4B4D4-6D71-4841-9C94-3DE7FCFB9230}">
                <p14:media xmlns:p14="http://schemas.microsoft.com/office/powerpoint/2010/main" r:embed="rId2">
                  <p14:trim end="311.2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4520883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12 </a:t>
            </a:r>
          </a:p>
        </p:txBody>
      </p:sp>
      <p:pic>
        <p:nvPicPr>
          <p:cNvPr id="12" name="Audio 11">
            <a:extLst>
              <a:ext uri="{FF2B5EF4-FFF2-40B4-BE49-F238E27FC236}">
                <a16:creationId xmlns:a16="http://schemas.microsoft.com/office/drawing/2014/main" id="{F5DAFD4E-1CF5-69EA-F122-9188C556C458}"/>
              </a:ext>
            </a:extLst>
          </p:cNvPr>
          <p:cNvPicPr>
            <a:picLocks noChangeAspect="1"/>
          </p:cNvPicPr>
          <p:nvPr>
            <a:audioFile r:link="rId1"/>
            <p:extLst>
              <p:ext uri="{DAA4B4D4-6D71-4841-9C94-3DE7FCFB9230}">
                <p14:media xmlns:p14="http://schemas.microsoft.com/office/powerpoint/2010/main" r:embed="rId2">
                  <p14:trim end="97.343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7C062B-A19F-EE3D-C732-A7F5DA3B03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C64EC5-6928-A893-B630-ACBA56CE94D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8D55CD1-0990-CCBF-DD21-F9EA01A6867F}"/>
              </a:ext>
            </a:extLst>
          </p:cNvPr>
          <p:cNvSpPr txBox="1"/>
          <p:nvPr/>
        </p:nvSpPr>
        <p:spPr>
          <a:xfrm>
            <a:off x="506878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2" name="Audio 11">
            <a:extLst>
              <a:ext uri="{FF2B5EF4-FFF2-40B4-BE49-F238E27FC236}">
                <a16:creationId xmlns:a16="http://schemas.microsoft.com/office/drawing/2014/main" id="{8587C3C8-2368-E2C5-A941-7A538A9B89EC}"/>
              </a:ext>
            </a:extLst>
          </p:cNvPr>
          <p:cNvPicPr>
            <a:picLocks noChangeAspect="1"/>
          </p:cNvPicPr>
          <p:nvPr>
            <a:audioFile r:link="rId1"/>
            <p:extLst>
              <p:ext uri="{DAA4B4D4-6D71-4841-9C94-3DE7FCFB9230}">
                <p14:media xmlns:p14="http://schemas.microsoft.com/office/powerpoint/2010/main" r:embed="rId2">
                  <p14:trim end="145.11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1767451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87834" y="410225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2" name="Audio 11">
            <a:extLst>
              <a:ext uri="{FF2B5EF4-FFF2-40B4-BE49-F238E27FC236}">
                <a16:creationId xmlns:a16="http://schemas.microsoft.com/office/drawing/2014/main" id="{F11D1E6B-AEDF-2EA3-9DE2-72F60936B4F4}"/>
              </a:ext>
            </a:extLst>
          </p:cNvPr>
          <p:cNvPicPr>
            <a:picLocks noChangeAspect="1"/>
          </p:cNvPicPr>
          <p:nvPr>
            <a:audioFile r:link="rId1"/>
            <p:extLst>
              <p:ext uri="{DAA4B4D4-6D71-4841-9C94-3DE7FCFB9230}">
                <p14:media xmlns:p14="http://schemas.microsoft.com/office/powerpoint/2010/main" r:embed="rId2">
                  <p14:trim end="76.226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1" name="Audio 10">
            <a:extLst>
              <a:ext uri="{FF2B5EF4-FFF2-40B4-BE49-F238E27FC236}">
                <a16:creationId xmlns:a16="http://schemas.microsoft.com/office/drawing/2014/main" id="{B2EEC296-8C57-6077-DC93-AD93E0D58A68}"/>
              </a:ext>
            </a:extLst>
          </p:cNvPr>
          <p:cNvPicPr>
            <a:picLocks noChangeAspect="1"/>
          </p:cNvPicPr>
          <p:nvPr>
            <a:audioFile r:link="rId1"/>
            <p:extLst>
              <p:ext uri="{DAA4B4D4-6D71-4841-9C94-3DE7FCFB9230}">
                <p14:media xmlns:p14="http://schemas.microsoft.com/office/powerpoint/2010/main" r:embed="rId2">
                  <p14:trim end="135.045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A7E76D4E-D4BD-9B80-7EFB-4475EAEF192D}"/>
              </a:ext>
            </a:extLst>
          </p:cNvPr>
          <p:cNvPicPr>
            <a:picLocks noChangeAspect="1"/>
          </p:cNvPicPr>
          <p:nvPr>
            <a:audioFile r:link="rId1"/>
            <p:extLst>
              <p:ext uri="{DAA4B4D4-6D71-4841-9C94-3DE7FCFB9230}">
                <p14:media xmlns:p14="http://schemas.microsoft.com/office/powerpoint/2010/main" r:embed="rId2">
                  <p14:trim end="184.973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16 </a:t>
            </a:r>
          </a:p>
        </p:txBody>
      </p:sp>
      <p:pic>
        <p:nvPicPr>
          <p:cNvPr id="11" name="Audio 10">
            <a:extLst>
              <a:ext uri="{FF2B5EF4-FFF2-40B4-BE49-F238E27FC236}">
                <a16:creationId xmlns:a16="http://schemas.microsoft.com/office/drawing/2014/main" id="{1656AB94-2CAA-3544-A895-55D3FC65C3AC}"/>
              </a:ext>
            </a:extLst>
          </p:cNvPr>
          <p:cNvPicPr>
            <a:picLocks noChangeAspect="1"/>
          </p:cNvPicPr>
          <p:nvPr>
            <a:audioFile r:link="rId1"/>
            <p:extLst>
              <p:ext uri="{DAA4B4D4-6D71-4841-9C94-3DE7FCFB9230}">
                <p14:media xmlns:p14="http://schemas.microsoft.com/office/powerpoint/2010/main" r:embed="rId2">
                  <p14:trim end="108.742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2" name="Audio 11">
            <a:extLst>
              <a:ext uri="{FF2B5EF4-FFF2-40B4-BE49-F238E27FC236}">
                <a16:creationId xmlns:a16="http://schemas.microsoft.com/office/drawing/2014/main" id="{A83E8889-4DD5-4577-CC0F-198561F41D3A}"/>
              </a:ext>
            </a:extLst>
          </p:cNvPr>
          <p:cNvPicPr>
            <a:picLocks noChangeAspect="1"/>
          </p:cNvPicPr>
          <p:nvPr>
            <a:audioFile r:link="rId1"/>
            <p:extLst>
              <p:ext uri="{DAA4B4D4-6D71-4841-9C94-3DE7FCFB9230}">
                <p14:media xmlns:p14="http://schemas.microsoft.com/office/powerpoint/2010/main" r:embed="rId2">
                  <p14:trim end="145.11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12 </a:t>
            </a:r>
          </a:p>
        </p:txBody>
      </p:sp>
      <p:pic>
        <p:nvPicPr>
          <p:cNvPr id="11" name="Audio 10">
            <a:extLst>
              <a:ext uri="{FF2B5EF4-FFF2-40B4-BE49-F238E27FC236}">
                <a16:creationId xmlns:a16="http://schemas.microsoft.com/office/drawing/2014/main" id="{1E9E0F30-3FBF-A427-A070-16D4AB663E60}"/>
              </a:ext>
            </a:extLst>
          </p:cNvPr>
          <p:cNvPicPr>
            <a:picLocks noChangeAspect="1"/>
          </p:cNvPicPr>
          <p:nvPr>
            <a:audioFile r:link="rId1"/>
            <p:extLst>
              <p:ext uri="{DAA4B4D4-6D71-4841-9C94-3DE7FCFB9230}">
                <p14:media xmlns:p14="http://schemas.microsoft.com/office/powerpoint/2010/main" r:embed="rId2">
                  <p14:trim end="116.960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Props1.xml><?xml version="1.0" encoding="utf-8"?>
<ds:datastoreItem xmlns:ds="http://schemas.openxmlformats.org/officeDocument/2006/customXml" ds:itemID="{7833B9A7-CBDA-497A-AF95-DC72AFEF5E28}">
  <ds:schemaRefs>
    <ds:schemaRef ds:uri="http://schemas.microsoft.com/sharepoint/v3/contenttype/forms"/>
  </ds:schemaRefs>
</ds:datastoreItem>
</file>

<file path=customXml/itemProps2.xml><?xml version="1.0" encoding="utf-8"?>
<ds:datastoreItem xmlns:ds="http://schemas.openxmlformats.org/officeDocument/2006/customXml" ds:itemID="{ECB2BC73-B597-4BF0-B1E7-6FFB35DB300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F07443F-3912-4647-BB96-16339CF8BAA7}">
  <ds:schemaRefs>
    <ds:schemaRef ds:uri="http://purl.org/dc/dcmitype/"/>
    <ds:schemaRef ds:uri="7dfc20e4-3649-4211-81dc-9290c21459be"/>
    <ds:schemaRef ds:uri="http://purl.org/dc/elements/1.1/"/>
    <ds:schemaRef ds:uri="http://schemas.microsoft.com/office/2006/metadata/properties"/>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161d82f7-f6a3-4417-9fb0-6bd3db963429"/>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3</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18  Lesson 20</vt:lpstr>
      <vt:lpstr>PowerPoint Presentation</vt:lpstr>
      <vt:lpstr>8 + 4 12 </vt:lpstr>
      <vt:lpstr>8 + 4  </vt:lpstr>
      <vt:lpstr>2 + 7 9 </vt:lpstr>
      <vt:lpstr>2 + 7  </vt:lpstr>
      <vt:lpstr>8 + 8 16 </vt:lpstr>
      <vt:lpstr>8 + 8  </vt:lpstr>
      <vt:lpstr>3 + 9 12 </vt:lpstr>
      <vt:lpstr>3 + 9  </vt:lpstr>
      <vt:lpstr>2 + 7  </vt:lpstr>
      <vt:lpstr>3 + 9  </vt:lpstr>
      <vt:lpstr>8 + 8  </vt:lpstr>
      <vt:lpstr>8 + 4  </vt:lpstr>
      <vt:lpstr>8 + 8  </vt:lpstr>
      <vt:lpstr>8 + 4  </vt:lpstr>
      <vt:lpstr>3 + 9  </vt:lpstr>
      <vt:lpstr>2 + 7  </vt:lpstr>
      <vt:lpstr>3 + 9  </vt:lpstr>
      <vt:lpstr>8 + 8  </vt:lpstr>
      <vt:lpstr>2 + 7  </vt:lpstr>
      <vt:lpstr>8 + 4  </vt:lpstr>
      <vt:lpstr>2 + 7  </vt:lpstr>
      <vt:lpstr>8 + 4  </vt:lpstr>
      <vt:lpstr>8 + 8  </vt:lpstr>
      <vt:lpstr>3 + 9  </vt:lpstr>
      <vt:lpstr>8 + 4  </vt:lpstr>
      <vt:lpstr>2 + 7  </vt:lpstr>
      <vt:lpstr>3 + 9  </vt:lpstr>
      <vt:lpstr>8 + 8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Sums to 18  Set B #5 – 5,6,7,8</dc:title>
  <dc:creator>Guilfoyle, Jayce</dc:creator>
  <cp:lastModifiedBy>Poncy, Brian</cp:lastModifiedBy>
  <cp:revision>2</cp:revision>
  <dcterms:created xsi:type="dcterms:W3CDTF">2024-11-25T00:26:38Z</dcterms:created>
  <dcterms:modified xsi:type="dcterms:W3CDTF">2025-07-31T05:27:03Z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