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17" r:id="rId12"/>
    <p:sldId id="319" r:id="rId13"/>
    <p:sldId id="318" r:id="rId14"/>
    <p:sldId id="320" r:id="rId15"/>
    <p:sldId id="321" r:id="rId16"/>
    <p:sldId id="323" r:id="rId17"/>
    <p:sldId id="322" r:id="rId18"/>
    <p:sldId id="324" r:id="rId19"/>
    <p:sldId id="325" r:id="rId20"/>
    <p:sldId id="328" r:id="rId21"/>
    <p:sldId id="327" r:id="rId22"/>
    <p:sldId id="326" r:id="rId23"/>
    <p:sldId id="329" r:id="rId24"/>
    <p:sldId id="331" r:id="rId25"/>
    <p:sldId id="330" r:id="rId26"/>
    <p:sldId id="332" r:id="rId27"/>
    <p:sldId id="333" r:id="rId28"/>
    <p:sldId id="334" r:id="rId29"/>
    <p:sldId id="335" r:id="rId30"/>
    <p:sldId id="336"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9A3A72-9B09-42DE-BA1F-B31A71764640}" v="1" dt="2025-07-31T05:20:40.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29A3A72-9B09-42DE-BA1F-B31A71764640}"/>
    <pc:docChg chg="addSld delSld modSld">
      <pc:chgData name="Poncy, Brian" userId="002c98f0-3707-44e7-b27e-58ac2885d61f" providerId="ADAL" clId="{929A3A72-9B09-42DE-BA1F-B31A71764640}" dt="2025-07-31T05:20:44.801" v="1" actId="47"/>
      <pc:docMkLst>
        <pc:docMk/>
      </pc:docMkLst>
      <pc:sldChg chg="del">
        <pc:chgData name="Poncy, Brian" userId="002c98f0-3707-44e7-b27e-58ac2885d61f" providerId="ADAL" clId="{929A3A72-9B09-42DE-BA1F-B31A71764640}" dt="2025-07-31T05:20:44.801" v="1" actId="47"/>
        <pc:sldMkLst>
          <pc:docMk/>
          <pc:sldMk cId="3280604447" sldId="347"/>
        </pc:sldMkLst>
      </pc:sldChg>
      <pc:sldChg chg="add">
        <pc:chgData name="Poncy, Brian" userId="002c98f0-3707-44e7-b27e-58ac2885d61f" providerId="ADAL" clId="{929A3A72-9B09-42DE-BA1F-B31A71764640}" dt="2025-07-31T05:20:40.824" v="0"/>
        <pc:sldMkLst>
          <pc:docMk/>
          <pc:sldMk cId="3241118567" sldId="348"/>
        </pc:sldMkLst>
      </pc:sldChg>
    </pc:docChg>
  </pc:docChgLst>
  <pc:docChgLst>
    <pc:chgData name="Poncy, Brian" userId="002c98f0-3707-44e7-b27e-58ac2885d61f" providerId="ADAL" clId="{24F4D6A2-1A3E-46E7-96F4-0F7E28F09028}"/>
    <pc:docChg chg="custSel addSld delSld modSld sldOrd">
      <pc:chgData name="Poncy, Brian" userId="002c98f0-3707-44e7-b27e-58ac2885d61f" providerId="ADAL" clId="{24F4D6A2-1A3E-46E7-96F4-0F7E28F09028}" dt="2025-04-30T06:52:01.546" v="26" actId="20577"/>
      <pc:docMkLst>
        <pc:docMk/>
      </pc:docMkLst>
      <pc:sldChg chg="del">
        <pc:chgData name="Poncy, Brian" userId="002c98f0-3707-44e7-b27e-58ac2885d61f" providerId="ADAL" clId="{24F4D6A2-1A3E-46E7-96F4-0F7E28F09028}" dt="2025-04-30T05:14:17.655" v="9" actId="2696"/>
        <pc:sldMkLst>
          <pc:docMk/>
          <pc:sldMk cId="2027169660" sldId="307"/>
        </pc:sldMkLst>
      </pc:sldChg>
      <pc:sldChg chg="ord">
        <pc:chgData name="Poncy, Brian" userId="002c98f0-3707-44e7-b27e-58ac2885d61f" providerId="ADAL" clId="{24F4D6A2-1A3E-46E7-96F4-0F7E28F09028}" dt="2025-04-09T06:23:26.337" v="0"/>
        <pc:sldMkLst>
          <pc:docMk/>
          <pc:sldMk cId="1975063480" sldId="319"/>
        </pc:sldMkLst>
      </pc:sldChg>
      <pc:sldChg chg="ord">
        <pc:chgData name="Poncy, Brian" userId="002c98f0-3707-44e7-b27e-58ac2885d61f" providerId="ADAL" clId="{24F4D6A2-1A3E-46E7-96F4-0F7E28F09028}" dt="2025-04-09T06:23:28.908" v="1"/>
        <pc:sldMkLst>
          <pc:docMk/>
          <pc:sldMk cId="3883357606" sldId="323"/>
        </pc:sldMkLst>
      </pc:sldChg>
      <pc:sldChg chg="ord">
        <pc:chgData name="Poncy, Brian" userId="002c98f0-3707-44e7-b27e-58ac2885d61f" providerId="ADAL" clId="{24F4D6A2-1A3E-46E7-96F4-0F7E28F09028}" dt="2025-04-09T06:23:31.560" v="3"/>
        <pc:sldMkLst>
          <pc:docMk/>
          <pc:sldMk cId="227047089" sldId="326"/>
        </pc:sldMkLst>
      </pc:sldChg>
      <pc:sldChg chg="ord">
        <pc:chgData name="Poncy, Brian" userId="002c98f0-3707-44e7-b27e-58ac2885d61f" providerId="ADAL" clId="{24F4D6A2-1A3E-46E7-96F4-0F7E28F09028}" dt="2025-04-09T06:23:30.521" v="2"/>
        <pc:sldMkLst>
          <pc:docMk/>
          <pc:sldMk cId="455617378" sldId="328"/>
        </pc:sldMkLst>
      </pc:sldChg>
      <pc:sldChg chg="ord">
        <pc:chgData name="Poncy, Brian" userId="002c98f0-3707-44e7-b27e-58ac2885d61f" providerId="ADAL" clId="{24F4D6A2-1A3E-46E7-96F4-0F7E28F09028}" dt="2025-04-09T06:23:32.913" v="4"/>
        <pc:sldMkLst>
          <pc:docMk/>
          <pc:sldMk cId="3639042854" sldId="331"/>
        </pc:sldMkLst>
      </pc:sldChg>
      <pc:sldChg chg="modSp add">
        <pc:chgData name="Poncy, Brian" userId="002c98f0-3707-44e7-b27e-58ac2885d61f" providerId="ADAL" clId="{24F4D6A2-1A3E-46E7-96F4-0F7E28F09028}" dt="2025-04-16T07:29:29.692" v="7" actId="20577"/>
        <pc:sldMkLst>
          <pc:docMk/>
          <pc:sldMk cId="1971945548" sldId="345"/>
        </pc:sldMkLst>
      </pc:sldChg>
      <pc:sldChg chg="add">
        <pc:chgData name="Poncy, Brian" userId="002c98f0-3707-44e7-b27e-58ac2885d61f" providerId="ADAL" clId="{24F4D6A2-1A3E-46E7-96F4-0F7E28F09028}" dt="2025-04-30T05:14:15.406" v="8"/>
        <pc:sldMkLst>
          <pc:docMk/>
          <pc:sldMk cId="3589975358" sldId="346"/>
        </pc:sldMkLst>
      </pc:sldChg>
      <pc:sldChg chg="modSp add">
        <pc:chgData name="Poncy, Brian" userId="002c98f0-3707-44e7-b27e-58ac2885d61f" providerId="ADAL" clId="{24F4D6A2-1A3E-46E7-96F4-0F7E28F09028}" dt="2025-04-30T06:52:01.546" v="26" actId="20577"/>
        <pc:sldMkLst>
          <pc:docMk/>
          <pc:sldMk cId="3280604447" sldId="34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3CCE8-7A34-5348-DFE4-8156FC32BF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1B4F2B3-FD78-47B5-ABE6-EC9108E277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BB05C9-6F6C-E38F-93EB-40371D09BC6E}"/>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D1BE90AE-2345-BA42-F861-5EC5C2D60B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E9EB97-8F6D-C872-C3F1-2B91E024F519}"/>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458573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16157-3F0B-67B3-8DA1-61FA8281D9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83052F-9D0C-5764-3E4A-7CF70CE2D7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341CD5-2E7B-8519-55A4-5D7BD62745FD}"/>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32DAC986-5F21-CD4D-D410-01F8299B0B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B4647E-2B21-5C6B-A2C5-4B76D37B766F}"/>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2848156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9D3CB1-9797-8C58-7AC3-27437F0B87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984B4F-AE04-E6E6-3B07-1468135536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D6918-1AAF-7604-6BCC-404FFBD88BD0}"/>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EBC9290D-B8B1-22FD-6BA4-7A17F5DF45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B166AF-5B1D-99C1-2754-76DC89DBF694}"/>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1318259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30B24-7E8E-F7BB-876D-4D528A869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609021-BF39-E805-2FA9-8518AE3833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A98269-7F62-295C-C328-5D66CCA29A7C}"/>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968DA438-FC84-221C-484E-0AC1F63076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C522B2-D599-813E-5E5F-8CC1E2E9FED7}"/>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1290098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F1FF2-29D6-1D93-AB6F-2FC160C2FD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A27EAD-63F9-B3BB-EC59-AE63FAAF898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1F510D-D006-548E-DEDB-09FE8287EFF9}"/>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7DB99CD1-B3BC-4318-250F-C04EB4166C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46855-C5FC-0A37-016B-85515548C52E}"/>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4111808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4A99E-2688-2FC6-04C8-2E1174B84E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660616-9B99-3035-87DA-3408C30B51C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887F52-9B17-737A-DBA8-D4199E200D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74226C-0AFE-F963-0DBA-7EFD4E123918}"/>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6" name="Footer Placeholder 5">
            <a:extLst>
              <a:ext uri="{FF2B5EF4-FFF2-40B4-BE49-F238E27FC236}">
                <a16:creationId xmlns:a16="http://schemas.microsoft.com/office/drawing/2014/main" id="{FB2171C3-E813-0078-D929-7C08A9B42B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1C9A02-AF5B-C3FD-12D9-18B5AB9CFAB5}"/>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3902761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A2C4F-F72D-909B-4BA9-6C8BE9FD9B8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875C7AC-7852-42DE-7129-90CF39D2B5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C4FE92-7535-8EC5-63BD-B3702EB3E9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4BA19F-EE57-B0F9-C95A-10B4F80DCD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62EE9-696F-D4D7-961A-8E5285189D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E8783A-72A0-4A8A-84EA-44E4BDF600C6}"/>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8" name="Footer Placeholder 7">
            <a:extLst>
              <a:ext uri="{FF2B5EF4-FFF2-40B4-BE49-F238E27FC236}">
                <a16:creationId xmlns:a16="http://schemas.microsoft.com/office/drawing/2014/main" id="{9EE17C82-D6DA-61BB-DFE0-1DF3AA260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3EC4A3-2ACA-7FBD-B3FA-823B193BD317}"/>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2987433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73E9A-D6EA-8D37-F8CC-C3C2434A7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1F618B4-BED0-0EAB-811A-4CB6F8BB27B3}"/>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4" name="Footer Placeholder 3">
            <a:extLst>
              <a:ext uri="{FF2B5EF4-FFF2-40B4-BE49-F238E27FC236}">
                <a16:creationId xmlns:a16="http://schemas.microsoft.com/office/drawing/2014/main" id="{AAD82C9F-9467-839C-6B44-AA1791B558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002A65-3BC6-E17D-F3D2-87B2C657D126}"/>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233080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1EBC5E-C641-BF18-04D5-093A00E1CF46}"/>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3" name="Footer Placeholder 2">
            <a:extLst>
              <a:ext uri="{FF2B5EF4-FFF2-40B4-BE49-F238E27FC236}">
                <a16:creationId xmlns:a16="http://schemas.microsoft.com/office/drawing/2014/main" id="{F2143483-AC04-E53E-53D4-FEF0105139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80E8E44-4CDE-8495-3ACB-40948CE31B5E}"/>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3836046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FEABA-7052-4B98-78F7-FD2FE8013B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AF125F7-EE3F-9329-EDE2-064B016C8A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F2FC93-81C0-C10C-A228-6836199C1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292F49-D43E-75E1-A444-C43A2D9CADFD}"/>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6" name="Footer Placeholder 5">
            <a:extLst>
              <a:ext uri="{FF2B5EF4-FFF2-40B4-BE49-F238E27FC236}">
                <a16:creationId xmlns:a16="http://schemas.microsoft.com/office/drawing/2014/main" id="{D20FEC40-B674-C63B-4720-157C62FD45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6647CE-3EBC-7CDF-229E-7A8FD7D940D5}"/>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3179990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F3BE-5B65-D0BE-39ED-769BDC0D88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63281F-D45F-4440-3825-5F0CB07FF3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D5C465-2AC4-3923-758D-3F4D6312F7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3D5458-C539-C978-5631-B2EBB3C09849}"/>
              </a:ext>
            </a:extLst>
          </p:cNvPr>
          <p:cNvSpPr>
            <a:spLocks noGrp="1"/>
          </p:cNvSpPr>
          <p:nvPr>
            <p:ph type="dt" sz="half" idx="10"/>
          </p:nvPr>
        </p:nvSpPr>
        <p:spPr/>
        <p:txBody>
          <a:bodyPr/>
          <a:lstStyle/>
          <a:p>
            <a:fld id="{12DF5E73-2195-1D44-90A9-572E6E615CE6}" type="datetimeFigureOut">
              <a:rPr lang="en-US" smtClean="0"/>
              <a:t>7/31/2025</a:t>
            </a:fld>
            <a:endParaRPr lang="en-US"/>
          </a:p>
        </p:txBody>
      </p:sp>
      <p:sp>
        <p:nvSpPr>
          <p:cNvPr id="6" name="Footer Placeholder 5">
            <a:extLst>
              <a:ext uri="{FF2B5EF4-FFF2-40B4-BE49-F238E27FC236}">
                <a16:creationId xmlns:a16="http://schemas.microsoft.com/office/drawing/2014/main" id="{A6CAFC94-5784-C29A-EED8-61CB11EDDA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1DA4C0-C676-4C94-2384-551BE7CF1A97}"/>
              </a:ext>
            </a:extLst>
          </p:cNvPr>
          <p:cNvSpPr>
            <a:spLocks noGrp="1"/>
          </p:cNvSpPr>
          <p:nvPr>
            <p:ph type="sldNum" sz="quarter" idx="12"/>
          </p:nvPr>
        </p:nvSpPr>
        <p:spPr/>
        <p:txBody>
          <a:bodyPr/>
          <a:lstStyle/>
          <a:p>
            <a:fld id="{A4E5D381-05CD-2844-B5E6-76EAFEBEC46F}" type="slidenum">
              <a:rPr lang="en-US" smtClean="0"/>
              <a:t>‹#›</a:t>
            </a:fld>
            <a:endParaRPr lang="en-US"/>
          </a:p>
        </p:txBody>
      </p:sp>
    </p:spTree>
    <p:extLst>
      <p:ext uri="{BB962C8B-B14F-4D97-AF65-F5344CB8AC3E}">
        <p14:creationId xmlns:p14="http://schemas.microsoft.com/office/powerpoint/2010/main" val="1249118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05699-E0BF-ACF7-B4C1-893F0BD443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C4BF40A-8F47-7313-81C4-5D35CFD042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A5B374-BDA7-A261-4088-CFEDB2F1AF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DF5E73-2195-1D44-90A9-572E6E615CE6}" type="datetimeFigureOut">
              <a:rPr lang="en-US" smtClean="0"/>
              <a:t>7/31/2025</a:t>
            </a:fld>
            <a:endParaRPr lang="en-US"/>
          </a:p>
        </p:txBody>
      </p:sp>
      <p:sp>
        <p:nvSpPr>
          <p:cNvPr id="5" name="Footer Placeholder 4">
            <a:extLst>
              <a:ext uri="{FF2B5EF4-FFF2-40B4-BE49-F238E27FC236}">
                <a16:creationId xmlns:a16="http://schemas.microsoft.com/office/drawing/2014/main" id="{FCF77620-01D7-E6D5-C454-0226D7FCB1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BFF2524-8752-F486-FF75-8305F77173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E5D381-05CD-2844-B5E6-76EAFEBEC46F}" type="slidenum">
              <a:rPr lang="en-US" smtClean="0"/>
              <a:t>‹#›</a:t>
            </a:fld>
            <a:endParaRPr lang="en-US"/>
          </a:p>
        </p:txBody>
      </p:sp>
    </p:spTree>
    <p:extLst>
      <p:ext uri="{BB962C8B-B14F-4D97-AF65-F5344CB8AC3E}">
        <p14:creationId xmlns:p14="http://schemas.microsoft.com/office/powerpoint/2010/main" val="1995862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8766307-C006-ACC2-949D-3B5DBCD189D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FA81D-8654-C227-2306-2827582D3D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5177DD-0542-D575-B10D-D68BC847E9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48E004-DCC4-80BD-72CB-FB6C28C5820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FAE72438-3183-0A01-AD72-C5922C34BE9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37821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BD373-8293-5153-AF84-2323382490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986594-D780-6626-4D6F-F3E2D0C57B5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B53C60-FE27-90A0-F694-494BADC0CA2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61DFC0-2A42-7329-2270-F93C9E9880C3}"/>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5063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ACE83-025A-9BE5-2892-0D6AFDEE9E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D395D0-2901-188A-BA42-AC55BE779E9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5E4277E-0887-5765-0777-BB1EB66D82C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CAC184E6-6BF3-A7F9-2E15-2D8EA427FC9E}"/>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08870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7B2A6-9D37-2445-432A-8116938CCF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D7A6CE-937A-E1CB-6535-4D89D72F5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D69865-8D2B-B5B4-F79A-2B3BE4BEBFF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1397E27A-3112-E3AA-26EF-AC7E8E3E84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8010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09E1F-0C9A-C015-25FD-4D1CE8527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18B55A-266B-3A33-2E74-443CA29EA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334CCB4-E616-C803-16D4-015EF1CA3B4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7D134333-8F64-C059-89BB-F68B10151205}"/>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58584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9670E-DA4A-4E1F-558C-B5CB6384FB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7EFF14-E595-3DEC-0A62-67F032DFC02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7083102-C15B-1E06-652D-CD0FABD1192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79F39A6B-C91A-D776-B019-89EAE3AC80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33576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F0C63-F648-580E-640E-947EA7A9B8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613430-DAC7-78CB-2CD7-3C0713FB9D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A0D8522-024C-E48B-32F1-B025804DF79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E25D7FDE-7ACD-10B0-723D-9F5127505DA2}"/>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35288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03503-3A46-B818-9A53-C657B9359A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F4F50C-F2F4-C81E-0E5A-08AC7300AD3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7CEDE46-69B2-8140-7CD2-57CB9BE82EE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542197A6-E8CE-6137-E887-E5B748F5AD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57688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E8C36-81C0-9EB4-4DEF-2CF9F5B3A8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5E904B-7785-8804-F804-1BC024B8ED5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34C3326-0BB5-B1E9-9E56-8519C0FE692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0DC734E6-1FD1-75A7-BFB8-E2788095C823}"/>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40883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B7293-F086-FB56-F214-2A9076E3BB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8288AA-CBC2-B158-B86A-2B9F95AD67A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463C0D2-46F9-17EB-F8CF-48B62BADD62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46E7EE48-5829-8108-2F81-1390B1846290}"/>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56173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2522B-43C8-6476-EB7C-35CB822EA5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532DB5-B07C-4C59-0ABE-607486D1A8A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93C8D16-3DCE-B907-AC1C-B7D109B5D93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35EBBE70-B64E-42BE-07BE-48A7DD26E8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3675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65C91-B6E7-B055-4949-B95935EF80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FE70E2-E365-041E-E60D-ADA00312A5F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34F9ABB-517D-2AF5-F786-7AC6063907E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5D5798F7-D332-2639-31B3-8A3EF45C70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0470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F7491-5836-0C3F-2F85-5B2BD8D007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8077DA-A004-80E5-DB28-C0F2BDE1D5E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B407947-AF93-6E50-E4E5-993BAAFAA1D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07494453-E11C-D030-02C3-4B70F1C81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3960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750C0-59C4-B8C6-10E2-C3DE2055F4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A56ADE-F93B-A536-A218-3C1A88E78A7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F7F15-A696-C367-30B0-4D08EC36A48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2BFA34F9-6AB2-8005-8F62-F94CAFF4E0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90428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524D8-05FF-50B3-F279-9636427DE7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36DE68-E7C6-1ABD-84CB-3A7A32BB149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147859-3539-3971-D885-78CA91F02D9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B580402-60AC-604D-DCDB-D90061B7FA48}"/>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25429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34C6F-D609-28E1-A59D-9BAAF7DC29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2182B2-0745-2FD4-3844-E502647285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635A531-6CAE-881A-B750-4838FAFD979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CE4DAA6-2608-BAD3-B43E-E165679FA039}"/>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7412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2EFE7-02AE-D941-03F6-F44AC26580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D59BA3-C2D0-2660-DBA5-4A9CB9A3C00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1BEA04-C11D-B052-538B-00336418C52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FC444685-5A34-31CF-9096-53A7EDD799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1376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59A21-E5D2-FD2F-D69F-EF9ECFA980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BC1484-3B26-7C3D-C6B0-EC05CFA88B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A67B766-D32A-05E3-88E0-987647F3EA5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AD0B552C-D9A7-155E-D30E-63BE73F0609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24614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08584-D9E1-3AEA-E230-421B7861E2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D62A44-3811-C737-B4F9-3E9E7248E62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53E94A3-DD9A-D5E1-C903-B05BBF26353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4505ECAD-B9C9-4E69-04DF-69D3B8F7FD30}"/>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20511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4D49ACD3-77F6-551A-5BA0-BD2D5F18CF94}"/>
              </a:ext>
            </a:extLst>
          </p:cNvPr>
          <p:cNvPicPr>
            <a:picLocks noChangeAspect="1"/>
          </p:cNvPicPr>
          <p:nvPr>
            <a:audioFile r:link="rId1"/>
            <p:extLst>
              <p:ext uri="{DAA4B4D4-6D71-4841-9C94-3DE7FCFB9230}">
                <p14:media xmlns:p14="http://schemas.microsoft.com/office/powerpoint/2010/main" r:embed="rId2">
                  <p14:trim end="130.8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348B1-9A4D-2C87-5124-0EE1494841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24D839-D60B-CA60-3A1C-09FA2234C66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B66EAB2-F661-8593-2B14-CC8A253ECE9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8991AC55-F57C-B1F0-723E-E282E69BBDB7}"/>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45045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27FE3CF0-6088-81F8-39CB-32EC9D23B5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1" name="Audio 10">
            <a:extLst>
              <a:ext uri="{FF2B5EF4-FFF2-40B4-BE49-F238E27FC236}">
                <a16:creationId xmlns:a16="http://schemas.microsoft.com/office/drawing/2014/main" id="{1D8668FE-8EEC-7749-D070-15177E2DF866}"/>
              </a:ext>
            </a:extLst>
          </p:cNvPr>
          <p:cNvPicPr>
            <a:picLocks noChangeAspect="1"/>
          </p:cNvPicPr>
          <p:nvPr>
            <a:audioFile r:link="rId1"/>
            <p:extLst>
              <p:ext uri="{DAA4B4D4-6D71-4841-9C94-3DE7FCFB9230}">
                <p14:media xmlns:p14="http://schemas.microsoft.com/office/powerpoint/2010/main" r:embed="rId2">
                  <p14:trim end="98.99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50F10D6C-A0DF-BDCA-485E-7AC02DBF75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2D7B95D7-F10B-E661-D744-6B7C41B1F7F1}"/>
              </a:ext>
            </a:extLst>
          </p:cNvPr>
          <p:cNvPicPr>
            <a:picLocks noChangeAspect="1"/>
          </p:cNvPicPr>
          <p:nvPr>
            <a:audioFile r:link="rId1"/>
            <p:extLst>
              <p:ext uri="{DAA4B4D4-6D71-4841-9C94-3DE7FCFB9230}">
                <p14:media xmlns:p14="http://schemas.microsoft.com/office/powerpoint/2010/main" r:embed="rId2">
                  <p14:trim end="64.63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C30DC26-0333-6376-05FF-08F30D5470EC}"/>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1" name="Audio 10">
            <a:extLst>
              <a:ext uri="{FF2B5EF4-FFF2-40B4-BE49-F238E27FC236}">
                <a16:creationId xmlns:a16="http://schemas.microsoft.com/office/drawing/2014/main" id="{83A7F5E7-CFED-655C-5018-CD0CE2A5A4CF}"/>
              </a:ext>
            </a:extLst>
          </p:cNvPr>
          <p:cNvPicPr>
            <a:picLocks noChangeAspect="1"/>
          </p:cNvPicPr>
          <p:nvPr>
            <a:audioFile r:link="rId1"/>
            <p:extLst>
              <p:ext uri="{DAA4B4D4-6D71-4841-9C94-3DE7FCFB9230}">
                <p14:media xmlns:p14="http://schemas.microsoft.com/office/powerpoint/2010/main" r:embed="rId2">
                  <p14:trim end="87.58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6</vt:lpstr>
      <vt:lpstr>PowerPoint Presentation</vt:lpstr>
      <vt:lpstr>7 + 7 14 </vt:lpstr>
      <vt:lpstr>7 + 7  </vt:lpstr>
      <vt:lpstr>9 + 4 13 </vt:lpstr>
      <vt:lpstr>9 + 4  </vt:lpstr>
      <vt:lpstr>5 + 3 8 </vt:lpstr>
      <vt:lpstr>5 + 3  </vt:lpstr>
      <vt:lpstr>8 + 3 11 </vt:lpstr>
      <vt:lpstr>8 + 3  </vt:lpstr>
      <vt:lpstr>9 + 4  </vt:lpstr>
      <vt:lpstr>8 + 3  </vt:lpstr>
      <vt:lpstr>5 + 3  </vt:lpstr>
      <vt:lpstr>7 + 7  </vt:lpstr>
      <vt:lpstr>5 + 3  </vt:lpstr>
      <vt:lpstr>7 + 7  </vt:lpstr>
      <vt:lpstr>8 + 3  </vt:lpstr>
      <vt:lpstr>9 + 4  </vt:lpstr>
      <vt:lpstr>8 + 3  </vt:lpstr>
      <vt:lpstr>5 + 3  </vt:lpstr>
      <vt:lpstr>9 + 4  </vt:lpstr>
      <vt:lpstr>7 + 7  </vt:lpstr>
      <vt:lpstr>9 + 4  </vt:lpstr>
      <vt:lpstr>7 + 7  </vt:lpstr>
      <vt:lpstr>5 + 3  </vt:lpstr>
      <vt:lpstr>8 + 3  </vt:lpstr>
      <vt:lpstr>7 + 7  </vt:lpstr>
      <vt:lpstr>9 + 4  </vt:lpstr>
      <vt:lpstr>8 + 3  </vt:lpstr>
      <vt:lpstr>5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#6 - 6,7,8,9</dc:title>
  <dc:creator>Guilfoyle, Jayce</dc:creator>
  <cp:lastModifiedBy>Poncy, Brian</cp:lastModifiedBy>
  <cp:revision>2</cp:revision>
  <dcterms:created xsi:type="dcterms:W3CDTF">2024-11-24T21:23:25Z</dcterms:created>
  <dcterms:modified xsi:type="dcterms:W3CDTF">2025-07-31T05:20:46Z</dcterms:modified>
</cp:coreProperties>
</file>