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315"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AE709B-433A-4D00-8339-36516EE754A4}" v="1" dt="2025-07-31T05:39:27.7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C4AE709B-433A-4D00-8339-36516EE754A4}"/>
    <pc:docChg chg="addSld delSld modSld">
      <pc:chgData name="Poncy, Brian" userId="002c98f0-3707-44e7-b27e-58ac2885d61f" providerId="ADAL" clId="{C4AE709B-433A-4D00-8339-36516EE754A4}" dt="2025-07-31T05:39:28.869" v="1" actId="47"/>
      <pc:docMkLst>
        <pc:docMk/>
      </pc:docMkLst>
      <pc:sldChg chg="del">
        <pc:chgData name="Poncy, Brian" userId="002c98f0-3707-44e7-b27e-58ac2885d61f" providerId="ADAL" clId="{C4AE709B-433A-4D00-8339-36516EE754A4}" dt="2025-07-31T05:39:28.869" v="1" actId="47"/>
        <pc:sldMkLst>
          <pc:docMk/>
          <pc:sldMk cId="3280604447" sldId="314"/>
        </pc:sldMkLst>
      </pc:sldChg>
      <pc:sldChg chg="add">
        <pc:chgData name="Poncy, Brian" userId="002c98f0-3707-44e7-b27e-58ac2885d61f" providerId="ADAL" clId="{C4AE709B-433A-4D00-8339-36516EE754A4}" dt="2025-07-31T05:39:27.779"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98A54-7725-4B14-AA18-32D961DE71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5BACF2-F04C-4851-B27C-44FC3D62D9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60F8B0-CF2E-446C-8397-F7E83AF42E12}"/>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FF2E085E-5CAC-407B-A4AC-27C64347C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45F73C-B126-4E13-83D7-58D0710ADB3A}"/>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1359308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AAAF0-CEB1-41FF-86C0-34296BB1F2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0B0307-4169-4CD2-B985-B6507B315A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D16F11-AB96-46A6-A3BD-3C078634F4C2}"/>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F7FA62B1-6EF0-4472-AB58-63D6ECD592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35437D-8962-4079-B1CB-77DA073D563C}"/>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1780083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305FD5-C639-45A0-8FF4-72D12B47683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180FD3-30F7-46F8-9DD2-8B30215C124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4ACE29-866B-46C5-AE0A-07E4DA3964A9}"/>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A771DB7A-55EF-4D73-A1CC-AD52BB7E9D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2252FD-66CD-4E8A-B7A8-699ADF42B746}"/>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192494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BD1E5-3DBE-4FDA-ABD0-A6EC69A458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AA73DC-21FA-4022-B381-7C8D2279EE8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95B38E-A74A-4951-B1F1-FCE2D230A4B9}"/>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8BF87BF3-9344-4EA9-A0CF-C6BE0A7DE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030FD-FB12-4668-9BF9-CB22501E58C4}"/>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4124752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E680D-F8E1-435F-8414-ADBF1C90A0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CCA28F-49B2-40D6-B9B5-D81F7B1B74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C146881-69FD-48C9-B2CB-AABFAD7F67F0}"/>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C4FB9A08-237D-46A5-96F6-29CC6C7AF8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7F4F1E-0EC8-4061-BCAA-2B32BEECDE5F}"/>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2462482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7C3D6-65FB-4978-A902-4119FBE8D1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6081E7-374E-46DB-87E3-27DDDB72325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7B2777-9AA7-400E-BC96-FF7CCB7F210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672063-C60E-4A03-B105-A9C55603847B}"/>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6" name="Footer Placeholder 5">
            <a:extLst>
              <a:ext uri="{FF2B5EF4-FFF2-40B4-BE49-F238E27FC236}">
                <a16:creationId xmlns:a16="http://schemas.microsoft.com/office/drawing/2014/main" id="{93317736-708F-473A-BBDA-AFB35BC842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C1C4AF-1493-4C4F-A75D-215901E14BDC}"/>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4048866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11D74-A609-413C-AF85-95D111242B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D5E4E0-4F8D-42E5-8B06-0480D4E210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F6A96D-ABC9-433F-95DA-6822F4945DC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79BBF0-B3AA-477C-83DB-E61F3B88BF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EA4F531-705F-4AFA-B808-CCA5EC9C366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93E7BB-DF7E-45A1-AF04-EDD7C45029E9}"/>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8" name="Footer Placeholder 7">
            <a:extLst>
              <a:ext uri="{FF2B5EF4-FFF2-40B4-BE49-F238E27FC236}">
                <a16:creationId xmlns:a16="http://schemas.microsoft.com/office/drawing/2014/main" id="{070518D8-03C3-46F7-B380-0243BCB289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288AFE-DB8F-443D-BDFB-AACE29874AC6}"/>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4032079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92EC-F504-4DD0-A35F-0BC9075823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4A187E-873E-46FC-863D-4244631D25EC}"/>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4" name="Footer Placeholder 3">
            <a:extLst>
              <a:ext uri="{FF2B5EF4-FFF2-40B4-BE49-F238E27FC236}">
                <a16:creationId xmlns:a16="http://schemas.microsoft.com/office/drawing/2014/main" id="{9DAFB2C1-8950-44C0-944F-40E4106EF4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AD6032-5CFD-4F03-9730-F1EB47D6EB00}"/>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3585093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FCD0BC-4FE9-4EFE-91B1-813AED3159F8}"/>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3" name="Footer Placeholder 2">
            <a:extLst>
              <a:ext uri="{FF2B5EF4-FFF2-40B4-BE49-F238E27FC236}">
                <a16:creationId xmlns:a16="http://schemas.microsoft.com/office/drawing/2014/main" id="{5E364807-930A-44CB-8F64-CFB97F5D2F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AB3A6D-7663-4A8C-9461-D138E2FEDD3F}"/>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58380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0CF0-F407-452A-B8A4-FDB0E5BC81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F1ECBF-EE4E-46C9-987F-63AE41A0F4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D61D12-A1E4-49D1-AE91-5287CD51B2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624CD0-5662-4C5A-B796-B303D90C7ABB}"/>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6" name="Footer Placeholder 5">
            <a:extLst>
              <a:ext uri="{FF2B5EF4-FFF2-40B4-BE49-F238E27FC236}">
                <a16:creationId xmlns:a16="http://schemas.microsoft.com/office/drawing/2014/main" id="{DAA3F942-E572-4E35-82A5-9647A0A242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3B4D97-BEB0-41D9-8D40-D1DA1B46C9C9}"/>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289063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2CDDB-6DBC-4A35-AF47-2C78EC3B7E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D77910-3881-4B3D-907E-ED2C233F19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6114166-E260-44B1-8AD5-E5B709D17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AE2ACE7-3AA4-4E53-9A14-ECFBA7931605}"/>
              </a:ext>
            </a:extLst>
          </p:cNvPr>
          <p:cNvSpPr>
            <a:spLocks noGrp="1"/>
          </p:cNvSpPr>
          <p:nvPr>
            <p:ph type="dt" sz="half" idx="10"/>
          </p:nvPr>
        </p:nvSpPr>
        <p:spPr/>
        <p:txBody>
          <a:bodyPr/>
          <a:lstStyle/>
          <a:p>
            <a:fld id="{C85F46A0-2376-4C90-814F-92F2AE057C3A}" type="datetimeFigureOut">
              <a:rPr lang="en-US" smtClean="0"/>
              <a:t>7/31/2025</a:t>
            </a:fld>
            <a:endParaRPr lang="en-US"/>
          </a:p>
        </p:txBody>
      </p:sp>
      <p:sp>
        <p:nvSpPr>
          <p:cNvPr id="6" name="Footer Placeholder 5">
            <a:extLst>
              <a:ext uri="{FF2B5EF4-FFF2-40B4-BE49-F238E27FC236}">
                <a16:creationId xmlns:a16="http://schemas.microsoft.com/office/drawing/2014/main" id="{F28736BF-65B0-476A-BEDC-BC7CF4C2F5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522683-5B18-4FA6-981A-EEA218135480}"/>
              </a:ext>
            </a:extLst>
          </p:cNvPr>
          <p:cNvSpPr>
            <a:spLocks noGrp="1"/>
          </p:cNvSpPr>
          <p:nvPr>
            <p:ph type="sldNum" sz="quarter" idx="12"/>
          </p:nvPr>
        </p:nvSpPr>
        <p:spPr/>
        <p:txBody>
          <a:bodyPr/>
          <a:lstStyle/>
          <a:p>
            <a:fld id="{8558ED4B-FC7B-49FB-BB48-D056A7B56976}" type="slidenum">
              <a:rPr lang="en-US" smtClean="0"/>
              <a:t>‹#›</a:t>
            </a:fld>
            <a:endParaRPr lang="en-US"/>
          </a:p>
        </p:txBody>
      </p:sp>
    </p:spTree>
    <p:extLst>
      <p:ext uri="{BB962C8B-B14F-4D97-AF65-F5344CB8AC3E}">
        <p14:creationId xmlns:p14="http://schemas.microsoft.com/office/powerpoint/2010/main" val="1136762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E6E311-9399-4BD0-902E-74043B6DA9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6E837E-3BC7-499D-82B1-56D8C7D3FE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35FC91-DD1F-458C-94C3-7C2E6952A0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5F46A0-2376-4C90-814F-92F2AE057C3A}" type="datetimeFigureOut">
              <a:rPr lang="en-US" smtClean="0"/>
              <a:t>7/31/2025</a:t>
            </a:fld>
            <a:endParaRPr lang="en-US"/>
          </a:p>
        </p:txBody>
      </p:sp>
      <p:sp>
        <p:nvSpPr>
          <p:cNvPr id="5" name="Footer Placeholder 4">
            <a:extLst>
              <a:ext uri="{FF2B5EF4-FFF2-40B4-BE49-F238E27FC236}">
                <a16:creationId xmlns:a16="http://schemas.microsoft.com/office/drawing/2014/main" id="{1ECC4E96-6911-479F-B704-DF6494746E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0AA7E6-7FC1-426C-BD65-0089994E9A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8ED4B-FC7B-49FB-BB48-D056A7B56976}" type="slidenum">
              <a:rPr lang="en-US" smtClean="0"/>
              <a:t>‹#›</a:t>
            </a:fld>
            <a:endParaRPr lang="en-US"/>
          </a:p>
        </p:txBody>
      </p:sp>
    </p:spTree>
    <p:extLst>
      <p:ext uri="{BB962C8B-B14F-4D97-AF65-F5344CB8AC3E}">
        <p14:creationId xmlns:p14="http://schemas.microsoft.com/office/powerpoint/2010/main" val="198734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44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a:t>
            </a:r>
            <a:r>
              <a:rPr kumimoji="0" lang="en-US" sz="2800" b="0" i="0" u="none" strike="noStrike" kern="1200" cap="none" spc="0" normalizeH="0" baseline="0" noProof="0">
                <a:ln>
                  <a:noFill/>
                </a:ln>
                <a:solidFill>
                  <a:srgbClr val="212121"/>
                </a:solidFill>
                <a:effectLst/>
                <a:uLnTx/>
                <a:uFillTx/>
                <a:latin typeface="Calibri" panose="020F0502020204030204" pitchFamily="34" charset="0"/>
                <a:ea typeface="+mn-ea"/>
                <a:cs typeface="+mn-cs"/>
              </a:rPr>
              <a:t>. Do </a:t>
            </a: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054544-06D9-410F-9D2B-4C331099E9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DBF1DE-5E54-4736-8C1B-F28B39135533}">
  <ds:schemaRefs>
    <ds:schemaRef ds:uri="http://www.w3.org/XML/1998/namespace"/>
    <ds:schemaRef ds:uri="http://schemas.microsoft.com/office/2006/metadata/properties"/>
    <ds:schemaRef ds:uri="161d82f7-f6a3-4417-9fb0-6bd3db963429"/>
    <ds:schemaRef ds:uri="http://purl.org/dc/dcmityp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7dfc20e4-3649-4211-81dc-9290c21459be"/>
    <ds:schemaRef ds:uri="http://purl.org/dc/elements/1.1/"/>
  </ds:schemaRefs>
</ds:datastoreItem>
</file>

<file path=customXml/itemProps3.xml><?xml version="1.0" encoding="utf-8"?>
<ds:datastoreItem xmlns:ds="http://schemas.openxmlformats.org/officeDocument/2006/customXml" ds:itemID="{71A73B81-A0B1-4557-8ADB-2A626FFF11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224</Words>
  <Application>Microsoft Office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44</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44</dc:title>
  <dc:creator>Poncy, Brian</dc:creator>
  <cp:lastModifiedBy>Poncy, Brian</cp:lastModifiedBy>
  <cp:revision>1</cp:revision>
  <dcterms:created xsi:type="dcterms:W3CDTF">2025-05-02T04:54:47Z</dcterms:created>
  <dcterms:modified xsi:type="dcterms:W3CDTF">2025-07-31T05:39:30Z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