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315"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CF8E1C-0932-4C94-AEDB-E0987F665FE6}" v="1" dt="2025-07-31T05:38:57.3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72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32CF8E1C-0932-4C94-AEDB-E0987F665FE6}"/>
    <pc:docChg chg="addSld delSld modSld">
      <pc:chgData name="Poncy, Brian" userId="002c98f0-3707-44e7-b27e-58ac2885d61f" providerId="ADAL" clId="{32CF8E1C-0932-4C94-AEDB-E0987F665FE6}" dt="2025-07-31T05:38:59.201" v="1" actId="47"/>
      <pc:docMkLst>
        <pc:docMk/>
      </pc:docMkLst>
      <pc:sldChg chg="del">
        <pc:chgData name="Poncy, Brian" userId="002c98f0-3707-44e7-b27e-58ac2885d61f" providerId="ADAL" clId="{32CF8E1C-0932-4C94-AEDB-E0987F665FE6}" dt="2025-07-31T05:38:59.201" v="1" actId="47"/>
        <pc:sldMkLst>
          <pc:docMk/>
          <pc:sldMk cId="3280604447" sldId="314"/>
        </pc:sldMkLst>
      </pc:sldChg>
      <pc:sldChg chg="add">
        <pc:chgData name="Poncy, Brian" userId="002c98f0-3707-44e7-b27e-58ac2885d61f" providerId="ADAL" clId="{32CF8E1C-0932-4C94-AEDB-E0987F665FE6}" dt="2025-07-31T05:38:57.313"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2A129-7160-4F3D-AA5E-51403F1AF66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3BAA274-4A51-419F-A1BE-E66CFAADEC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749D6B-8BFB-476D-B464-067C936AAA9A}"/>
              </a:ext>
            </a:extLst>
          </p:cNvPr>
          <p:cNvSpPr>
            <a:spLocks noGrp="1"/>
          </p:cNvSpPr>
          <p:nvPr>
            <p:ph type="dt" sz="half" idx="10"/>
          </p:nvPr>
        </p:nvSpPr>
        <p:spPr/>
        <p:txBody>
          <a:bodyPr/>
          <a:lstStyle/>
          <a:p>
            <a:fld id="{2FC11E42-3CE4-4293-9750-2DAD8347067E}" type="datetimeFigureOut">
              <a:rPr lang="en-US" smtClean="0"/>
              <a:t>7/31/2025</a:t>
            </a:fld>
            <a:endParaRPr lang="en-US"/>
          </a:p>
        </p:txBody>
      </p:sp>
      <p:sp>
        <p:nvSpPr>
          <p:cNvPr id="5" name="Footer Placeholder 4">
            <a:extLst>
              <a:ext uri="{FF2B5EF4-FFF2-40B4-BE49-F238E27FC236}">
                <a16:creationId xmlns:a16="http://schemas.microsoft.com/office/drawing/2014/main" id="{49802CD4-DE61-49F1-A5FA-E8A58F6D77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680E16-4A1C-4D73-8048-8A44AD15734F}"/>
              </a:ext>
            </a:extLst>
          </p:cNvPr>
          <p:cNvSpPr>
            <a:spLocks noGrp="1"/>
          </p:cNvSpPr>
          <p:nvPr>
            <p:ph type="sldNum" sz="quarter" idx="12"/>
          </p:nvPr>
        </p:nvSpPr>
        <p:spPr/>
        <p:txBody>
          <a:bodyPr/>
          <a:lstStyle/>
          <a:p>
            <a:fld id="{7F08F700-15FB-4127-B193-B3981A0F9EE6}" type="slidenum">
              <a:rPr lang="en-US" smtClean="0"/>
              <a:t>‹#›</a:t>
            </a:fld>
            <a:endParaRPr lang="en-US"/>
          </a:p>
        </p:txBody>
      </p:sp>
    </p:spTree>
    <p:extLst>
      <p:ext uri="{BB962C8B-B14F-4D97-AF65-F5344CB8AC3E}">
        <p14:creationId xmlns:p14="http://schemas.microsoft.com/office/powerpoint/2010/main" val="2654123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684E5-4CE4-4633-AFAF-CF7DC4F2A8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5BD40EA-4C17-4861-9A6B-7DA7388A811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BFB0E1-6991-49CE-BF7D-BEF201EDCFA4}"/>
              </a:ext>
            </a:extLst>
          </p:cNvPr>
          <p:cNvSpPr>
            <a:spLocks noGrp="1"/>
          </p:cNvSpPr>
          <p:nvPr>
            <p:ph type="dt" sz="half" idx="10"/>
          </p:nvPr>
        </p:nvSpPr>
        <p:spPr/>
        <p:txBody>
          <a:bodyPr/>
          <a:lstStyle/>
          <a:p>
            <a:fld id="{2FC11E42-3CE4-4293-9750-2DAD8347067E}" type="datetimeFigureOut">
              <a:rPr lang="en-US" smtClean="0"/>
              <a:t>7/31/2025</a:t>
            </a:fld>
            <a:endParaRPr lang="en-US"/>
          </a:p>
        </p:txBody>
      </p:sp>
      <p:sp>
        <p:nvSpPr>
          <p:cNvPr id="5" name="Footer Placeholder 4">
            <a:extLst>
              <a:ext uri="{FF2B5EF4-FFF2-40B4-BE49-F238E27FC236}">
                <a16:creationId xmlns:a16="http://schemas.microsoft.com/office/drawing/2014/main" id="{4FB8FE6F-3824-4CC1-9DFB-E6AEB39DF4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2D5518-C8BF-43B4-AEDB-91DE09F717B5}"/>
              </a:ext>
            </a:extLst>
          </p:cNvPr>
          <p:cNvSpPr>
            <a:spLocks noGrp="1"/>
          </p:cNvSpPr>
          <p:nvPr>
            <p:ph type="sldNum" sz="quarter" idx="12"/>
          </p:nvPr>
        </p:nvSpPr>
        <p:spPr/>
        <p:txBody>
          <a:bodyPr/>
          <a:lstStyle/>
          <a:p>
            <a:fld id="{7F08F700-15FB-4127-B193-B3981A0F9EE6}" type="slidenum">
              <a:rPr lang="en-US" smtClean="0"/>
              <a:t>‹#›</a:t>
            </a:fld>
            <a:endParaRPr lang="en-US"/>
          </a:p>
        </p:txBody>
      </p:sp>
    </p:spTree>
    <p:extLst>
      <p:ext uri="{BB962C8B-B14F-4D97-AF65-F5344CB8AC3E}">
        <p14:creationId xmlns:p14="http://schemas.microsoft.com/office/powerpoint/2010/main" val="454946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2A7CE77-751A-4BC2-8501-5EA73BB4070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CE08657-16BB-4C8A-A6CB-52EFA98CBD7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864618-EC54-43DE-BD71-0256A1D2FB64}"/>
              </a:ext>
            </a:extLst>
          </p:cNvPr>
          <p:cNvSpPr>
            <a:spLocks noGrp="1"/>
          </p:cNvSpPr>
          <p:nvPr>
            <p:ph type="dt" sz="half" idx="10"/>
          </p:nvPr>
        </p:nvSpPr>
        <p:spPr/>
        <p:txBody>
          <a:bodyPr/>
          <a:lstStyle/>
          <a:p>
            <a:fld id="{2FC11E42-3CE4-4293-9750-2DAD8347067E}" type="datetimeFigureOut">
              <a:rPr lang="en-US" smtClean="0"/>
              <a:t>7/31/2025</a:t>
            </a:fld>
            <a:endParaRPr lang="en-US"/>
          </a:p>
        </p:txBody>
      </p:sp>
      <p:sp>
        <p:nvSpPr>
          <p:cNvPr id="5" name="Footer Placeholder 4">
            <a:extLst>
              <a:ext uri="{FF2B5EF4-FFF2-40B4-BE49-F238E27FC236}">
                <a16:creationId xmlns:a16="http://schemas.microsoft.com/office/drawing/2014/main" id="{490D71E0-9E65-4B14-8CB0-83FDDFC26B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819298-7394-4778-99E3-934F34CE066A}"/>
              </a:ext>
            </a:extLst>
          </p:cNvPr>
          <p:cNvSpPr>
            <a:spLocks noGrp="1"/>
          </p:cNvSpPr>
          <p:nvPr>
            <p:ph type="sldNum" sz="quarter" idx="12"/>
          </p:nvPr>
        </p:nvSpPr>
        <p:spPr/>
        <p:txBody>
          <a:bodyPr/>
          <a:lstStyle/>
          <a:p>
            <a:fld id="{7F08F700-15FB-4127-B193-B3981A0F9EE6}" type="slidenum">
              <a:rPr lang="en-US" smtClean="0"/>
              <a:t>‹#›</a:t>
            </a:fld>
            <a:endParaRPr lang="en-US"/>
          </a:p>
        </p:txBody>
      </p:sp>
    </p:spTree>
    <p:extLst>
      <p:ext uri="{BB962C8B-B14F-4D97-AF65-F5344CB8AC3E}">
        <p14:creationId xmlns:p14="http://schemas.microsoft.com/office/powerpoint/2010/main" val="3697132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95A78-4CB7-4124-B56E-77D8DDE480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4CC365-A046-408C-AF25-F05C3BB4E90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49F6E0-FBB5-4C6A-B332-F6D21DC7315B}"/>
              </a:ext>
            </a:extLst>
          </p:cNvPr>
          <p:cNvSpPr>
            <a:spLocks noGrp="1"/>
          </p:cNvSpPr>
          <p:nvPr>
            <p:ph type="dt" sz="half" idx="10"/>
          </p:nvPr>
        </p:nvSpPr>
        <p:spPr/>
        <p:txBody>
          <a:bodyPr/>
          <a:lstStyle/>
          <a:p>
            <a:fld id="{2FC11E42-3CE4-4293-9750-2DAD8347067E}" type="datetimeFigureOut">
              <a:rPr lang="en-US" smtClean="0"/>
              <a:t>7/31/2025</a:t>
            </a:fld>
            <a:endParaRPr lang="en-US"/>
          </a:p>
        </p:txBody>
      </p:sp>
      <p:sp>
        <p:nvSpPr>
          <p:cNvPr id="5" name="Footer Placeholder 4">
            <a:extLst>
              <a:ext uri="{FF2B5EF4-FFF2-40B4-BE49-F238E27FC236}">
                <a16:creationId xmlns:a16="http://schemas.microsoft.com/office/drawing/2014/main" id="{680522AA-FD62-4728-999A-77506662BD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D0221F-D47B-4B81-ABDB-6AF40CF7819F}"/>
              </a:ext>
            </a:extLst>
          </p:cNvPr>
          <p:cNvSpPr>
            <a:spLocks noGrp="1"/>
          </p:cNvSpPr>
          <p:nvPr>
            <p:ph type="sldNum" sz="quarter" idx="12"/>
          </p:nvPr>
        </p:nvSpPr>
        <p:spPr/>
        <p:txBody>
          <a:bodyPr/>
          <a:lstStyle/>
          <a:p>
            <a:fld id="{7F08F700-15FB-4127-B193-B3981A0F9EE6}" type="slidenum">
              <a:rPr lang="en-US" smtClean="0"/>
              <a:t>‹#›</a:t>
            </a:fld>
            <a:endParaRPr lang="en-US"/>
          </a:p>
        </p:txBody>
      </p:sp>
    </p:spTree>
    <p:extLst>
      <p:ext uri="{BB962C8B-B14F-4D97-AF65-F5344CB8AC3E}">
        <p14:creationId xmlns:p14="http://schemas.microsoft.com/office/powerpoint/2010/main" val="3385760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12C82-CB37-4484-83B1-4304451BA8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C3AE7FD-A005-4FF9-99C4-46152B0DDB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80FED92-D4CE-4B65-99F4-359A96CF7B49}"/>
              </a:ext>
            </a:extLst>
          </p:cNvPr>
          <p:cNvSpPr>
            <a:spLocks noGrp="1"/>
          </p:cNvSpPr>
          <p:nvPr>
            <p:ph type="dt" sz="half" idx="10"/>
          </p:nvPr>
        </p:nvSpPr>
        <p:spPr/>
        <p:txBody>
          <a:bodyPr/>
          <a:lstStyle/>
          <a:p>
            <a:fld id="{2FC11E42-3CE4-4293-9750-2DAD8347067E}" type="datetimeFigureOut">
              <a:rPr lang="en-US" smtClean="0"/>
              <a:t>7/31/2025</a:t>
            </a:fld>
            <a:endParaRPr lang="en-US"/>
          </a:p>
        </p:txBody>
      </p:sp>
      <p:sp>
        <p:nvSpPr>
          <p:cNvPr id="5" name="Footer Placeholder 4">
            <a:extLst>
              <a:ext uri="{FF2B5EF4-FFF2-40B4-BE49-F238E27FC236}">
                <a16:creationId xmlns:a16="http://schemas.microsoft.com/office/drawing/2014/main" id="{63DE8692-CD5A-45AE-98C8-5A9EE8FB0A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47E019-0EF4-445E-85F5-BF2140BBF1F2}"/>
              </a:ext>
            </a:extLst>
          </p:cNvPr>
          <p:cNvSpPr>
            <a:spLocks noGrp="1"/>
          </p:cNvSpPr>
          <p:nvPr>
            <p:ph type="sldNum" sz="quarter" idx="12"/>
          </p:nvPr>
        </p:nvSpPr>
        <p:spPr/>
        <p:txBody>
          <a:bodyPr/>
          <a:lstStyle/>
          <a:p>
            <a:fld id="{7F08F700-15FB-4127-B193-B3981A0F9EE6}" type="slidenum">
              <a:rPr lang="en-US" smtClean="0"/>
              <a:t>‹#›</a:t>
            </a:fld>
            <a:endParaRPr lang="en-US"/>
          </a:p>
        </p:txBody>
      </p:sp>
    </p:spTree>
    <p:extLst>
      <p:ext uri="{BB962C8B-B14F-4D97-AF65-F5344CB8AC3E}">
        <p14:creationId xmlns:p14="http://schemas.microsoft.com/office/powerpoint/2010/main" val="3675481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08BF1-72C2-4C93-BBB3-51304AAE2A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4AB1BD-1E68-406A-82E0-2DC9080CED8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7AB9AA6-0242-441C-B907-5581305DC3D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7C8D389-DC9C-4F56-9E7F-37CCC9FC0790}"/>
              </a:ext>
            </a:extLst>
          </p:cNvPr>
          <p:cNvSpPr>
            <a:spLocks noGrp="1"/>
          </p:cNvSpPr>
          <p:nvPr>
            <p:ph type="dt" sz="half" idx="10"/>
          </p:nvPr>
        </p:nvSpPr>
        <p:spPr/>
        <p:txBody>
          <a:bodyPr/>
          <a:lstStyle/>
          <a:p>
            <a:fld id="{2FC11E42-3CE4-4293-9750-2DAD8347067E}" type="datetimeFigureOut">
              <a:rPr lang="en-US" smtClean="0"/>
              <a:t>7/31/2025</a:t>
            </a:fld>
            <a:endParaRPr lang="en-US"/>
          </a:p>
        </p:txBody>
      </p:sp>
      <p:sp>
        <p:nvSpPr>
          <p:cNvPr id="6" name="Footer Placeholder 5">
            <a:extLst>
              <a:ext uri="{FF2B5EF4-FFF2-40B4-BE49-F238E27FC236}">
                <a16:creationId xmlns:a16="http://schemas.microsoft.com/office/drawing/2014/main" id="{091BA6FF-E5A7-4DA4-8B2D-263639939A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F74A1C-54A3-4B6E-8288-886EB87615D0}"/>
              </a:ext>
            </a:extLst>
          </p:cNvPr>
          <p:cNvSpPr>
            <a:spLocks noGrp="1"/>
          </p:cNvSpPr>
          <p:nvPr>
            <p:ph type="sldNum" sz="quarter" idx="12"/>
          </p:nvPr>
        </p:nvSpPr>
        <p:spPr/>
        <p:txBody>
          <a:bodyPr/>
          <a:lstStyle/>
          <a:p>
            <a:fld id="{7F08F700-15FB-4127-B193-B3981A0F9EE6}" type="slidenum">
              <a:rPr lang="en-US" smtClean="0"/>
              <a:t>‹#›</a:t>
            </a:fld>
            <a:endParaRPr lang="en-US"/>
          </a:p>
        </p:txBody>
      </p:sp>
    </p:spTree>
    <p:extLst>
      <p:ext uri="{BB962C8B-B14F-4D97-AF65-F5344CB8AC3E}">
        <p14:creationId xmlns:p14="http://schemas.microsoft.com/office/powerpoint/2010/main" val="4194621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22A63-1FCB-435B-B9ED-5B7B552AC5F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6F94B9-42DA-480A-A017-6ACE203E80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381F2F5-09F6-476E-B091-C3650E21AD5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4AB38A4-B536-4CFC-80BC-7654609787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A8738C0-353F-4BDB-BF6D-A3BC847ED6A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5A0AC04-19A2-471C-92FC-B1F721CC16D1}"/>
              </a:ext>
            </a:extLst>
          </p:cNvPr>
          <p:cNvSpPr>
            <a:spLocks noGrp="1"/>
          </p:cNvSpPr>
          <p:nvPr>
            <p:ph type="dt" sz="half" idx="10"/>
          </p:nvPr>
        </p:nvSpPr>
        <p:spPr/>
        <p:txBody>
          <a:bodyPr/>
          <a:lstStyle/>
          <a:p>
            <a:fld id="{2FC11E42-3CE4-4293-9750-2DAD8347067E}" type="datetimeFigureOut">
              <a:rPr lang="en-US" smtClean="0"/>
              <a:t>7/31/2025</a:t>
            </a:fld>
            <a:endParaRPr lang="en-US"/>
          </a:p>
        </p:txBody>
      </p:sp>
      <p:sp>
        <p:nvSpPr>
          <p:cNvPr id="8" name="Footer Placeholder 7">
            <a:extLst>
              <a:ext uri="{FF2B5EF4-FFF2-40B4-BE49-F238E27FC236}">
                <a16:creationId xmlns:a16="http://schemas.microsoft.com/office/drawing/2014/main" id="{EB1F2838-8775-4220-9C98-B2702003C5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4259ABF-9D05-4768-AB8B-C5A2E2BDB958}"/>
              </a:ext>
            </a:extLst>
          </p:cNvPr>
          <p:cNvSpPr>
            <a:spLocks noGrp="1"/>
          </p:cNvSpPr>
          <p:nvPr>
            <p:ph type="sldNum" sz="quarter" idx="12"/>
          </p:nvPr>
        </p:nvSpPr>
        <p:spPr/>
        <p:txBody>
          <a:bodyPr/>
          <a:lstStyle/>
          <a:p>
            <a:fld id="{7F08F700-15FB-4127-B193-B3981A0F9EE6}" type="slidenum">
              <a:rPr lang="en-US" smtClean="0"/>
              <a:t>‹#›</a:t>
            </a:fld>
            <a:endParaRPr lang="en-US"/>
          </a:p>
        </p:txBody>
      </p:sp>
    </p:spTree>
    <p:extLst>
      <p:ext uri="{BB962C8B-B14F-4D97-AF65-F5344CB8AC3E}">
        <p14:creationId xmlns:p14="http://schemas.microsoft.com/office/powerpoint/2010/main" val="657379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09F67-7D30-4690-B0CC-3BF41C8F47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A9943C8-BF72-4A5C-BC30-9097700EE3B9}"/>
              </a:ext>
            </a:extLst>
          </p:cNvPr>
          <p:cNvSpPr>
            <a:spLocks noGrp="1"/>
          </p:cNvSpPr>
          <p:nvPr>
            <p:ph type="dt" sz="half" idx="10"/>
          </p:nvPr>
        </p:nvSpPr>
        <p:spPr/>
        <p:txBody>
          <a:bodyPr/>
          <a:lstStyle/>
          <a:p>
            <a:fld id="{2FC11E42-3CE4-4293-9750-2DAD8347067E}" type="datetimeFigureOut">
              <a:rPr lang="en-US" smtClean="0"/>
              <a:t>7/31/2025</a:t>
            </a:fld>
            <a:endParaRPr lang="en-US"/>
          </a:p>
        </p:txBody>
      </p:sp>
      <p:sp>
        <p:nvSpPr>
          <p:cNvPr id="4" name="Footer Placeholder 3">
            <a:extLst>
              <a:ext uri="{FF2B5EF4-FFF2-40B4-BE49-F238E27FC236}">
                <a16:creationId xmlns:a16="http://schemas.microsoft.com/office/drawing/2014/main" id="{F29FEE76-97D1-43A1-94C0-19072D28BF2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1982267-1F69-4AAD-920B-D8F970D0AD40}"/>
              </a:ext>
            </a:extLst>
          </p:cNvPr>
          <p:cNvSpPr>
            <a:spLocks noGrp="1"/>
          </p:cNvSpPr>
          <p:nvPr>
            <p:ph type="sldNum" sz="quarter" idx="12"/>
          </p:nvPr>
        </p:nvSpPr>
        <p:spPr/>
        <p:txBody>
          <a:bodyPr/>
          <a:lstStyle/>
          <a:p>
            <a:fld id="{7F08F700-15FB-4127-B193-B3981A0F9EE6}" type="slidenum">
              <a:rPr lang="en-US" smtClean="0"/>
              <a:t>‹#›</a:t>
            </a:fld>
            <a:endParaRPr lang="en-US"/>
          </a:p>
        </p:txBody>
      </p:sp>
    </p:spTree>
    <p:extLst>
      <p:ext uri="{BB962C8B-B14F-4D97-AF65-F5344CB8AC3E}">
        <p14:creationId xmlns:p14="http://schemas.microsoft.com/office/powerpoint/2010/main" val="3242833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341C79-DB2B-477C-AB1F-69C60E4A0F01}"/>
              </a:ext>
            </a:extLst>
          </p:cNvPr>
          <p:cNvSpPr>
            <a:spLocks noGrp="1"/>
          </p:cNvSpPr>
          <p:nvPr>
            <p:ph type="dt" sz="half" idx="10"/>
          </p:nvPr>
        </p:nvSpPr>
        <p:spPr/>
        <p:txBody>
          <a:bodyPr/>
          <a:lstStyle/>
          <a:p>
            <a:fld id="{2FC11E42-3CE4-4293-9750-2DAD8347067E}" type="datetimeFigureOut">
              <a:rPr lang="en-US" smtClean="0"/>
              <a:t>7/31/2025</a:t>
            </a:fld>
            <a:endParaRPr lang="en-US"/>
          </a:p>
        </p:txBody>
      </p:sp>
      <p:sp>
        <p:nvSpPr>
          <p:cNvPr id="3" name="Footer Placeholder 2">
            <a:extLst>
              <a:ext uri="{FF2B5EF4-FFF2-40B4-BE49-F238E27FC236}">
                <a16:creationId xmlns:a16="http://schemas.microsoft.com/office/drawing/2014/main" id="{A29AC2E7-0464-4078-A63B-2EE2622EB3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C264E6-5B9B-45E5-A686-6EBA66682BD3}"/>
              </a:ext>
            </a:extLst>
          </p:cNvPr>
          <p:cNvSpPr>
            <a:spLocks noGrp="1"/>
          </p:cNvSpPr>
          <p:nvPr>
            <p:ph type="sldNum" sz="quarter" idx="12"/>
          </p:nvPr>
        </p:nvSpPr>
        <p:spPr/>
        <p:txBody>
          <a:bodyPr/>
          <a:lstStyle/>
          <a:p>
            <a:fld id="{7F08F700-15FB-4127-B193-B3981A0F9EE6}" type="slidenum">
              <a:rPr lang="en-US" smtClean="0"/>
              <a:t>‹#›</a:t>
            </a:fld>
            <a:endParaRPr lang="en-US"/>
          </a:p>
        </p:txBody>
      </p:sp>
    </p:spTree>
    <p:extLst>
      <p:ext uri="{BB962C8B-B14F-4D97-AF65-F5344CB8AC3E}">
        <p14:creationId xmlns:p14="http://schemas.microsoft.com/office/powerpoint/2010/main" val="2774513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AC1FB-D07C-4753-9B88-BE65877E06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78898AC-87A0-4999-8333-9CF43B2B2B4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CF61F4C-5530-4E3A-863C-1773CDF0B4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C2CDD93-708B-4E71-90CE-9D4E070D272A}"/>
              </a:ext>
            </a:extLst>
          </p:cNvPr>
          <p:cNvSpPr>
            <a:spLocks noGrp="1"/>
          </p:cNvSpPr>
          <p:nvPr>
            <p:ph type="dt" sz="half" idx="10"/>
          </p:nvPr>
        </p:nvSpPr>
        <p:spPr/>
        <p:txBody>
          <a:bodyPr/>
          <a:lstStyle/>
          <a:p>
            <a:fld id="{2FC11E42-3CE4-4293-9750-2DAD8347067E}" type="datetimeFigureOut">
              <a:rPr lang="en-US" smtClean="0"/>
              <a:t>7/31/2025</a:t>
            </a:fld>
            <a:endParaRPr lang="en-US"/>
          </a:p>
        </p:txBody>
      </p:sp>
      <p:sp>
        <p:nvSpPr>
          <p:cNvPr id="6" name="Footer Placeholder 5">
            <a:extLst>
              <a:ext uri="{FF2B5EF4-FFF2-40B4-BE49-F238E27FC236}">
                <a16:creationId xmlns:a16="http://schemas.microsoft.com/office/drawing/2014/main" id="{70826B7C-BBA9-41DA-A9D5-3DAE1B79A0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14358E-294C-4CD5-8149-8B1D277B5E1B}"/>
              </a:ext>
            </a:extLst>
          </p:cNvPr>
          <p:cNvSpPr>
            <a:spLocks noGrp="1"/>
          </p:cNvSpPr>
          <p:nvPr>
            <p:ph type="sldNum" sz="quarter" idx="12"/>
          </p:nvPr>
        </p:nvSpPr>
        <p:spPr/>
        <p:txBody>
          <a:bodyPr/>
          <a:lstStyle/>
          <a:p>
            <a:fld id="{7F08F700-15FB-4127-B193-B3981A0F9EE6}" type="slidenum">
              <a:rPr lang="en-US" smtClean="0"/>
              <a:t>‹#›</a:t>
            </a:fld>
            <a:endParaRPr lang="en-US"/>
          </a:p>
        </p:txBody>
      </p:sp>
    </p:spTree>
    <p:extLst>
      <p:ext uri="{BB962C8B-B14F-4D97-AF65-F5344CB8AC3E}">
        <p14:creationId xmlns:p14="http://schemas.microsoft.com/office/powerpoint/2010/main" val="1984121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A557D-1876-4C63-98D6-9E0E88C86E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4796C82-DD50-46CA-8247-E9C6E6F7E3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2345D3-D2B1-4225-9623-FD8EE3622B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844DC58-F934-4E1F-B00F-33496FDAE2CB}"/>
              </a:ext>
            </a:extLst>
          </p:cNvPr>
          <p:cNvSpPr>
            <a:spLocks noGrp="1"/>
          </p:cNvSpPr>
          <p:nvPr>
            <p:ph type="dt" sz="half" idx="10"/>
          </p:nvPr>
        </p:nvSpPr>
        <p:spPr/>
        <p:txBody>
          <a:bodyPr/>
          <a:lstStyle/>
          <a:p>
            <a:fld id="{2FC11E42-3CE4-4293-9750-2DAD8347067E}" type="datetimeFigureOut">
              <a:rPr lang="en-US" smtClean="0"/>
              <a:t>7/31/2025</a:t>
            </a:fld>
            <a:endParaRPr lang="en-US"/>
          </a:p>
        </p:txBody>
      </p:sp>
      <p:sp>
        <p:nvSpPr>
          <p:cNvPr id="6" name="Footer Placeholder 5">
            <a:extLst>
              <a:ext uri="{FF2B5EF4-FFF2-40B4-BE49-F238E27FC236}">
                <a16:creationId xmlns:a16="http://schemas.microsoft.com/office/drawing/2014/main" id="{9BCE59CC-D03B-4E58-B150-0C145A5FC0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1A4D4D-94C2-41B9-B7AC-7B0E419FBD1F}"/>
              </a:ext>
            </a:extLst>
          </p:cNvPr>
          <p:cNvSpPr>
            <a:spLocks noGrp="1"/>
          </p:cNvSpPr>
          <p:nvPr>
            <p:ph type="sldNum" sz="quarter" idx="12"/>
          </p:nvPr>
        </p:nvSpPr>
        <p:spPr/>
        <p:txBody>
          <a:bodyPr/>
          <a:lstStyle/>
          <a:p>
            <a:fld id="{7F08F700-15FB-4127-B193-B3981A0F9EE6}" type="slidenum">
              <a:rPr lang="en-US" smtClean="0"/>
              <a:t>‹#›</a:t>
            </a:fld>
            <a:endParaRPr lang="en-US"/>
          </a:p>
        </p:txBody>
      </p:sp>
    </p:spTree>
    <p:extLst>
      <p:ext uri="{BB962C8B-B14F-4D97-AF65-F5344CB8AC3E}">
        <p14:creationId xmlns:p14="http://schemas.microsoft.com/office/powerpoint/2010/main" val="538631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5E1AE3-426F-4505-8FEA-BEFCDC145F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8C116AB-FD8D-4B5F-B435-34F521BC76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FF412C-1F86-4386-B219-1A20C64EAE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C11E42-3CE4-4293-9750-2DAD8347067E}" type="datetimeFigureOut">
              <a:rPr lang="en-US" smtClean="0"/>
              <a:t>7/31/2025</a:t>
            </a:fld>
            <a:endParaRPr lang="en-US"/>
          </a:p>
        </p:txBody>
      </p:sp>
      <p:sp>
        <p:nvSpPr>
          <p:cNvPr id="5" name="Footer Placeholder 4">
            <a:extLst>
              <a:ext uri="{FF2B5EF4-FFF2-40B4-BE49-F238E27FC236}">
                <a16:creationId xmlns:a16="http://schemas.microsoft.com/office/drawing/2014/main" id="{5D92F0C1-E69F-4E46-A3C1-07395CE6EF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21B6A07-B81D-4DB0-A177-931CF0DA96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8F700-15FB-4127-B193-B3981A0F9EE6}" type="slidenum">
              <a:rPr lang="en-US" smtClean="0"/>
              <a:t>‹#›</a:t>
            </a:fld>
            <a:endParaRPr lang="en-US"/>
          </a:p>
        </p:txBody>
      </p:sp>
    </p:spTree>
    <p:extLst>
      <p:ext uri="{BB962C8B-B14F-4D97-AF65-F5344CB8AC3E}">
        <p14:creationId xmlns:p14="http://schemas.microsoft.com/office/powerpoint/2010/main" val="34852978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42</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a:t>
            </a:r>
            <a:r>
              <a:rPr kumimoji="0" lang="en-US" sz="2800" b="0" i="0" u="none" strike="noStrike" kern="1200" cap="none" spc="0" normalizeH="0" baseline="0" noProof="0">
                <a:ln>
                  <a:noFill/>
                </a:ln>
                <a:solidFill>
                  <a:srgbClr val="212121"/>
                </a:solidFill>
                <a:effectLst/>
                <a:uLnTx/>
                <a:uFillTx/>
                <a:latin typeface="Calibri" panose="020F0502020204030204" pitchFamily="34" charset="0"/>
                <a:ea typeface="+mn-ea"/>
                <a:cs typeface="+mn-cs"/>
              </a:rPr>
              <a:t>. Do </a:t>
            </a: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610B8B00-767F-4459-B0CA-35E89EFDCBEE}">
  <ds:schemaRefs>
    <ds:schemaRef ds:uri="http://schemas.microsoft.com/sharepoint/v3/contenttype/forms"/>
  </ds:schemaRefs>
</ds:datastoreItem>
</file>

<file path=customXml/itemProps2.xml><?xml version="1.0" encoding="utf-8"?>
<ds:datastoreItem xmlns:ds="http://schemas.openxmlformats.org/officeDocument/2006/customXml" ds:itemID="{11C32439-9048-4E56-A479-33B6CC6969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39440C-57B3-4ED8-823E-DC4A892FB0E8}">
  <ds:schemaRefs>
    <ds:schemaRef ds:uri="7dfc20e4-3649-4211-81dc-9290c21459be"/>
    <ds:schemaRef ds:uri="http://purl.org/dc/dcmitype/"/>
    <ds:schemaRef ds:uri="http://purl.org/dc/elements/1.1/"/>
    <ds:schemaRef ds:uri="http://www.w3.org/XML/1998/namespace"/>
    <ds:schemaRef ds:uri="http://schemas.microsoft.com/office/2006/metadata/properties"/>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161d82f7-f6a3-4417-9fb0-6bd3db963429"/>
  </ds:schemaRefs>
</ds:datastoreItem>
</file>

<file path=docProps/app.xml><?xml version="1.0" encoding="utf-8"?>
<Properties xmlns="http://schemas.openxmlformats.org/officeDocument/2006/extended-properties" xmlns:vt="http://schemas.openxmlformats.org/officeDocument/2006/docPropsVTypes">
  <TotalTime>0</TotalTime>
  <Words>224</Words>
  <Application>Microsoft Office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42</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42</dc:title>
  <dc:creator>Poncy, Brian</dc:creator>
  <cp:lastModifiedBy>Poncy, Brian</cp:lastModifiedBy>
  <cp:revision>1</cp:revision>
  <dcterms:created xsi:type="dcterms:W3CDTF">2025-05-02T04:52:27Z</dcterms:created>
  <dcterms:modified xsi:type="dcterms:W3CDTF">2025-07-31T05:39:01Z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