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sldIdLst>
    <p:sldId id="257" r:id="rId5"/>
    <p:sldId id="307" r:id="rId6"/>
    <p:sldId id="313" r:id="rId7"/>
    <p:sldId id="314" r:id="rId8"/>
    <p:sldId id="315" r:id="rId9"/>
    <p:sldId id="316" r:id="rId10"/>
    <p:sldId id="317" r:id="rId11"/>
    <p:sldId id="318" r:id="rId12"/>
    <p:sldId id="319" r:id="rId13"/>
    <p:sldId id="320" r:id="rId14"/>
    <p:sldId id="321" r:id="rId15"/>
    <p:sldId id="323" r:id="rId16"/>
    <p:sldId id="322" r:id="rId17"/>
    <p:sldId id="324" r:id="rId18"/>
    <p:sldId id="325" r:id="rId19"/>
    <p:sldId id="327" r:id="rId20"/>
    <p:sldId id="326" r:id="rId21"/>
    <p:sldId id="328" r:id="rId22"/>
    <p:sldId id="329" r:id="rId23"/>
    <p:sldId id="332" r:id="rId24"/>
    <p:sldId id="331" r:id="rId25"/>
    <p:sldId id="330" r:id="rId26"/>
    <p:sldId id="333" r:id="rId27"/>
    <p:sldId id="335" r:id="rId28"/>
    <p:sldId id="334" r:id="rId29"/>
    <p:sldId id="336" r:id="rId30"/>
    <p:sldId id="337" r:id="rId31"/>
    <p:sldId id="338" r:id="rId32"/>
    <p:sldId id="339" r:id="rId33"/>
    <p:sldId id="340" r:id="rId34"/>
    <p:sldId id="346"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8BF7528-3895-411E-A53B-831BFB9A3119}" v="1" dt="2025-07-31T05:27:56.20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48"/>
  </p:normalViewPr>
  <p:slideViewPr>
    <p:cSldViewPr snapToGrid="0">
      <p:cViewPr varScale="1">
        <p:scale>
          <a:sx n="69" d="100"/>
          <a:sy n="69" d="100"/>
        </p:scale>
        <p:origin x="936" y="78"/>
      </p:cViewPr>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D8BF7528-3895-411E-A53B-831BFB9A3119}"/>
    <pc:docChg chg="addSld delSld modSld">
      <pc:chgData name="Poncy, Brian" userId="002c98f0-3707-44e7-b27e-58ac2885d61f" providerId="ADAL" clId="{D8BF7528-3895-411E-A53B-831BFB9A3119}" dt="2025-07-31T05:27:58.931" v="1" actId="47"/>
      <pc:docMkLst>
        <pc:docMk/>
      </pc:docMkLst>
      <pc:sldChg chg="del">
        <pc:chgData name="Poncy, Brian" userId="002c98f0-3707-44e7-b27e-58ac2885d61f" providerId="ADAL" clId="{D8BF7528-3895-411E-A53B-831BFB9A3119}" dt="2025-07-31T05:27:58.931" v="1" actId="47"/>
        <pc:sldMkLst>
          <pc:docMk/>
          <pc:sldMk cId="3280604447" sldId="341"/>
        </pc:sldMkLst>
      </pc:sldChg>
      <pc:sldChg chg="add">
        <pc:chgData name="Poncy, Brian" userId="002c98f0-3707-44e7-b27e-58ac2885d61f" providerId="ADAL" clId="{D8BF7528-3895-411E-A53B-831BFB9A3119}" dt="2025-07-31T05:27:56.199" v="0"/>
        <pc:sldMkLst>
          <pc:docMk/>
          <pc:sldMk cId="3241118567" sldId="346"/>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C85918-CE1B-C78D-595A-92EBE168078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093B626-C52F-3D80-BFA7-3149D9E38F5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709DC1D-F8C3-6760-6D5E-7A262BD1EAF2}"/>
              </a:ext>
            </a:extLst>
          </p:cNvPr>
          <p:cNvSpPr>
            <a:spLocks noGrp="1"/>
          </p:cNvSpPr>
          <p:nvPr>
            <p:ph type="dt" sz="half" idx="10"/>
          </p:nvPr>
        </p:nvSpPr>
        <p:spPr/>
        <p:txBody>
          <a:bodyPr/>
          <a:lstStyle/>
          <a:p>
            <a:fld id="{3DA91553-F182-FB42-A956-B64BB5229E45}" type="datetimeFigureOut">
              <a:rPr lang="en-US" smtClean="0"/>
              <a:t>7/31/2025</a:t>
            </a:fld>
            <a:endParaRPr lang="en-US"/>
          </a:p>
        </p:txBody>
      </p:sp>
      <p:sp>
        <p:nvSpPr>
          <p:cNvPr id="5" name="Footer Placeholder 4">
            <a:extLst>
              <a:ext uri="{FF2B5EF4-FFF2-40B4-BE49-F238E27FC236}">
                <a16:creationId xmlns:a16="http://schemas.microsoft.com/office/drawing/2014/main" id="{A9C61AE0-AA2F-1F24-8B0D-3B9197DDDCA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D4637A1-674B-F59C-B5D6-727C622C177C}"/>
              </a:ext>
            </a:extLst>
          </p:cNvPr>
          <p:cNvSpPr>
            <a:spLocks noGrp="1"/>
          </p:cNvSpPr>
          <p:nvPr>
            <p:ph type="sldNum" sz="quarter" idx="12"/>
          </p:nvPr>
        </p:nvSpPr>
        <p:spPr/>
        <p:txBody>
          <a:bodyPr/>
          <a:lstStyle/>
          <a:p>
            <a:fld id="{CCE562D0-4038-3A4D-AEFC-EB1E6EDE236E}" type="slidenum">
              <a:rPr lang="en-US" smtClean="0"/>
              <a:t>‹#›</a:t>
            </a:fld>
            <a:endParaRPr lang="en-US"/>
          </a:p>
        </p:txBody>
      </p:sp>
    </p:spTree>
    <p:extLst>
      <p:ext uri="{BB962C8B-B14F-4D97-AF65-F5344CB8AC3E}">
        <p14:creationId xmlns:p14="http://schemas.microsoft.com/office/powerpoint/2010/main" val="16893663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6650F8-7456-0A9E-2927-5BF0802B181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BCA1BA3-DC4E-2F41-09CA-E27AB5791A7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334874E-A974-8EE0-729F-68E73118FC6B}"/>
              </a:ext>
            </a:extLst>
          </p:cNvPr>
          <p:cNvSpPr>
            <a:spLocks noGrp="1"/>
          </p:cNvSpPr>
          <p:nvPr>
            <p:ph type="dt" sz="half" idx="10"/>
          </p:nvPr>
        </p:nvSpPr>
        <p:spPr/>
        <p:txBody>
          <a:bodyPr/>
          <a:lstStyle/>
          <a:p>
            <a:fld id="{3DA91553-F182-FB42-A956-B64BB5229E45}" type="datetimeFigureOut">
              <a:rPr lang="en-US" smtClean="0"/>
              <a:t>7/31/2025</a:t>
            </a:fld>
            <a:endParaRPr lang="en-US"/>
          </a:p>
        </p:txBody>
      </p:sp>
      <p:sp>
        <p:nvSpPr>
          <p:cNvPr id="5" name="Footer Placeholder 4">
            <a:extLst>
              <a:ext uri="{FF2B5EF4-FFF2-40B4-BE49-F238E27FC236}">
                <a16:creationId xmlns:a16="http://schemas.microsoft.com/office/drawing/2014/main" id="{4B07D118-BCEC-E99A-FB0A-B34B7AD5107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844EA93-E660-62EB-5D2E-7D59E230847E}"/>
              </a:ext>
            </a:extLst>
          </p:cNvPr>
          <p:cNvSpPr>
            <a:spLocks noGrp="1"/>
          </p:cNvSpPr>
          <p:nvPr>
            <p:ph type="sldNum" sz="quarter" idx="12"/>
          </p:nvPr>
        </p:nvSpPr>
        <p:spPr/>
        <p:txBody>
          <a:bodyPr/>
          <a:lstStyle/>
          <a:p>
            <a:fld id="{CCE562D0-4038-3A4D-AEFC-EB1E6EDE236E}" type="slidenum">
              <a:rPr lang="en-US" smtClean="0"/>
              <a:t>‹#›</a:t>
            </a:fld>
            <a:endParaRPr lang="en-US"/>
          </a:p>
        </p:txBody>
      </p:sp>
    </p:spTree>
    <p:extLst>
      <p:ext uri="{BB962C8B-B14F-4D97-AF65-F5344CB8AC3E}">
        <p14:creationId xmlns:p14="http://schemas.microsoft.com/office/powerpoint/2010/main" val="36167635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4C5CDDA-E84F-9ADE-92DC-F764C097EEC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2C135BC-3FEF-B723-BCBE-C73BD31ECE0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C8EF21A-D78D-1FC3-B7B2-42F8345B5978}"/>
              </a:ext>
            </a:extLst>
          </p:cNvPr>
          <p:cNvSpPr>
            <a:spLocks noGrp="1"/>
          </p:cNvSpPr>
          <p:nvPr>
            <p:ph type="dt" sz="half" idx="10"/>
          </p:nvPr>
        </p:nvSpPr>
        <p:spPr/>
        <p:txBody>
          <a:bodyPr/>
          <a:lstStyle/>
          <a:p>
            <a:fld id="{3DA91553-F182-FB42-A956-B64BB5229E45}" type="datetimeFigureOut">
              <a:rPr lang="en-US" smtClean="0"/>
              <a:t>7/31/2025</a:t>
            </a:fld>
            <a:endParaRPr lang="en-US"/>
          </a:p>
        </p:txBody>
      </p:sp>
      <p:sp>
        <p:nvSpPr>
          <p:cNvPr id="5" name="Footer Placeholder 4">
            <a:extLst>
              <a:ext uri="{FF2B5EF4-FFF2-40B4-BE49-F238E27FC236}">
                <a16:creationId xmlns:a16="http://schemas.microsoft.com/office/drawing/2014/main" id="{5717EA75-E8E1-DEAE-4A3A-D2767568DD3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80A709F-B17D-811D-C41E-010D041AD74B}"/>
              </a:ext>
            </a:extLst>
          </p:cNvPr>
          <p:cNvSpPr>
            <a:spLocks noGrp="1"/>
          </p:cNvSpPr>
          <p:nvPr>
            <p:ph type="sldNum" sz="quarter" idx="12"/>
          </p:nvPr>
        </p:nvSpPr>
        <p:spPr/>
        <p:txBody>
          <a:bodyPr/>
          <a:lstStyle/>
          <a:p>
            <a:fld id="{CCE562D0-4038-3A4D-AEFC-EB1E6EDE236E}" type="slidenum">
              <a:rPr lang="en-US" smtClean="0"/>
              <a:t>‹#›</a:t>
            </a:fld>
            <a:endParaRPr lang="en-US"/>
          </a:p>
        </p:txBody>
      </p:sp>
    </p:spTree>
    <p:extLst>
      <p:ext uri="{BB962C8B-B14F-4D97-AF65-F5344CB8AC3E}">
        <p14:creationId xmlns:p14="http://schemas.microsoft.com/office/powerpoint/2010/main" val="2081490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5B6F22-AEB1-41FF-E7AF-BB0CD89E9D2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90CDE7C-F871-1BC1-32A7-7C83414BCFD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D404FA4-500E-21D8-1156-87F5C6F07A30}"/>
              </a:ext>
            </a:extLst>
          </p:cNvPr>
          <p:cNvSpPr>
            <a:spLocks noGrp="1"/>
          </p:cNvSpPr>
          <p:nvPr>
            <p:ph type="dt" sz="half" idx="10"/>
          </p:nvPr>
        </p:nvSpPr>
        <p:spPr/>
        <p:txBody>
          <a:bodyPr/>
          <a:lstStyle/>
          <a:p>
            <a:fld id="{3DA91553-F182-FB42-A956-B64BB5229E45}" type="datetimeFigureOut">
              <a:rPr lang="en-US" smtClean="0"/>
              <a:t>7/31/2025</a:t>
            </a:fld>
            <a:endParaRPr lang="en-US"/>
          </a:p>
        </p:txBody>
      </p:sp>
      <p:sp>
        <p:nvSpPr>
          <p:cNvPr id="5" name="Footer Placeholder 4">
            <a:extLst>
              <a:ext uri="{FF2B5EF4-FFF2-40B4-BE49-F238E27FC236}">
                <a16:creationId xmlns:a16="http://schemas.microsoft.com/office/drawing/2014/main" id="{2116CD6F-396F-FDE2-B6D7-4A729F0861A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99F7E23-7963-7023-1C20-4F66DCA00C54}"/>
              </a:ext>
            </a:extLst>
          </p:cNvPr>
          <p:cNvSpPr>
            <a:spLocks noGrp="1"/>
          </p:cNvSpPr>
          <p:nvPr>
            <p:ph type="sldNum" sz="quarter" idx="12"/>
          </p:nvPr>
        </p:nvSpPr>
        <p:spPr/>
        <p:txBody>
          <a:bodyPr/>
          <a:lstStyle/>
          <a:p>
            <a:fld id="{CCE562D0-4038-3A4D-AEFC-EB1E6EDE236E}" type="slidenum">
              <a:rPr lang="en-US" smtClean="0"/>
              <a:t>‹#›</a:t>
            </a:fld>
            <a:endParaRPr lang="en-US"/>
          </a:p>
        </p:txBody>
      </p:sp>
    </p:spTree>
    <p:extLst>
      <p:ext uri="{BB962C8B-B14F-4D97-AF65-F5344CB8AC3E}">
        <p14:creationId xmlns:p14="http://schemas.microsoft.com/office/powerpoint/2010/main" val="15839635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9F6496-3003-CA21-F868-1AE64E366C8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14DEC1E-E2EE-3633-9AFE-B6502AAA8BF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46442C7-DA3B-0744-4313-47EA51D09254}"/>
              </a:ext>
            </a:extLst>
          </p:cNvPr>
          <p:cNvSpPr>
            <a:spLocks noGrp="1"/>
          </p:cNvSpPr>
          <p:nvPr>
            <p:ph type="dt" sz="half" idx="10"/>
          </p:nvPr>
        </p:nvSpPr>
        <p:spPr/>
        <p:txBody>
          <a:bodyPr/>
          <a:lstStyle/>
          <a:p>
            <a:fld id="{3DA91553-F182-FB42-A956-B64BB5229E45}" type="datetimeFigureOut">
              <a:rPr lang="en-US" smtClean="0"/>
              <a:t>7/31/2025</a:t>
            </a:fld>
            <a:endParaRPr lang="en-US"/>
          </a:p>
        </p:txBody>
      </p:sp>
      <p:sp>
        <p:nvSpPr>
          <p:cNvPr id="5" name="Footer Placeholder 4">
            <a:extLst>
              <a:ext uri="{FF2B5EF4-FFF2-40B4-BE49-F238E27FC236}">
                <a16:creationId xmlns:a16="http://schemas.microsoft.com/office/drawing/2014/main" id="{BFFF8C5F-E35C-3A1F-5C1A-134E72E7A19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7EE96F3-44AF-23DE-5CB9-EEB7755D6D86}"/>
              </a:ext>
            </a:extLst>
          </p:cNvPr>
          <p:cNvSpPr>
            <a:spLocks noGrp="1"/>
          </p:cNvSpPr>
          <p:nvPr>
            <p:ph type="sldNum" sz="quarter" idx="12"/>
          </p:nvPr>
        </p:nvSpPr>
        <p:spPr/>
        <p:txBody>
          <a:bodyPr/>
          <a:lstStyle/>
          <a:p>
            <a:fld id="{CCE562D0-4038-3A4D-AEFC-EB1E6EDE236E}" type="slidenum">
              <a:rPr lang="en-US" smtClean="0"/>
              <a:t>‹#›</a:t>
            </a:fld>
            <a:endParaRPr lang="en-US"/>
          </a:p>
        </p:txBody>
      </p:sp>
    </p:spTree>
    <p:extLst>
      <p:ext uri="{BB962C8B-B14F-4D97-AF65-F5344CB8AC3E}">
        <p14:creationId xmlns:p14="http://schemas.microsoft.com/office/powerpoint/2010/main" val="6167429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2F7A3C-460A-C146-6B24-EEC2082412F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E119FC3-F689-57D0-8ED6-ADDBC178D33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0E7FF72-CEC0-25DA-0755-51C634C78B7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B55A0E5-56F9-7ADB-E0F2-65AE67D982E2}"/>
              </a:ext>
            </a:extLst>
          </p:cNvPr>
          <p:cNvSpPr>
            <a:spLocks noGrp="1"/>
          </p:cNvSpPr>
          <p:nvPr>
            <p:ph type="dt" sz="half" idx="10"/>
          </p:nvPr>
        </p:nvSpPr>
        <p:spPr/>
        <p:txBody>
          <a:bodyPr/>
          <a:lstStyle/>
          <a:p>
            <a:fld id="{3DA91553-F182-FB42-A956-B64BB5229E45}" type="datetimeFigureOut">
              <a:rPr lang="en-US" smtClean="0"/>
              <a:t>7/31/2025</a:t>
            </a:fld>
            <a:endParaRPr lang="en-US"/>
          </a:p>
        </p:txBody>
      </p:sp>
      <p:sp>
        <p:nvSpPr>
          <p:cNvPr id="6" name="Footer Placeholder 5">
            <a:extLst>
              <a:ext uri="{FF2B5EF4-FFF2-40B4-BE49-F238E27FC236}">
                <a16:creationId xmlns:a16="http://schemas.microsoft.com/office/drawing/2014/main" id="{C3AD2A6A-A8AF-2908-221C-A627627F71B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5BB7D04-36F8-290B-7889-BBE13CDE33EF}"/>
              </a:ext>
            </a:extLst>
          </p:cNvPr>
          <p:cNvSpPr>
            <a:spLocks noGrp="1"/>
          </p:cNvSpPr>
          <p:nvPr>
            <p:ph type="sldNum" sz="quarter" idx="12"/>
          </p:nvPr>
        </p:nvSpPr>
        <p:spPr/>
        <p:txBody>
          <a:bodyPr/>
          <a:lstStyle/>
          <a:p>
            <a:fld id="{CCE562D0-4038-3A4D-AEFC-EB1E6EDE236E}" type="slidenum">
              <a:rPr lang="en-US" smtClean="0"/>
              <a:t>‹#›</a:t>
            </a:fld>
            <a:endParaRPr lang="en-US"/>
          </a:p>
        </p:txBody>
      </p:sp>
    </p:spTree>
    <p:extLst>
      <p:ext uri="{BB962C8B-B14F-4D97-AF65-F5344CB8AC3E}">
        <p14:creationId xmlns:p14="http://schemas.microsoft.com/office/powerpoint/2010/main" val="25805007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655782-FEEA-C3D7-8CCC-617B8CA920D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444F767-C1E2-3721-D595-A9A789D6C79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3EBC815-0634-8F95-ED9D-E4D9DB497D6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C5379A8-2572-1465-7473-71ED37AF87D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90845EE-37C6-C45E-7941-DDB395B133E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ED86811-3B58-0A34-E8A9-745A6FD40405}"/>
              </a:ext>
            </a:extLst>
          </p:cNvPr>
          <p:cNvSpPr>
            <a:spLocks noGrp="1"/>
          </p:cNvSpPr>
          <p:nvPr>
            <p:ph type="dt" sz="half" idx="10"/>
          </p:nvPr>
        </p:nvSpPr>
        <p:spPr/>
        <p:txBody>
          <a:bodyPr/>
          <a:lstStyle/>
          <a:p>
            <a:fld id="{3DA91553-F182-FB42-A956-B64BB5229E45}" type="datetimeFigureOut">
              <a:rPr lang="en-US" smtClean="0"/>
              <a:t>7/31/2025</a:t>
            </a:fld>
            <a:endParaRPr lang="en-US"/>
          </a:p>
        </p:txBody>
      </p:sp>
      <p:sp>
        <p:nvSpPr>
          <p:cNvPr id="8" name="Footer Placeholder 7">
            <a:extLst>
              <a:ext uri="{FF2B5EF4-FFF2-40B4-BE49-F238E27FC236}">
                <a16:creationId xmlns:a16="http://schemas.microsoft.com/office/drawing/2014/main" id="{E664847F-0B42-2581-ED39-F57DDF1CE2C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84CB7E2-A718-F3F0-59D0-D9BD89FD81E4}"/>
              </a:ext>
            </a:extLst>
          </p:cNvPr>
          <p:cNvSpPr>
            <a:spLocks noGrp="1"/>
          </p:cNvSpPr>
          <p:nvPr>
            <p:ph type="sldNum" sz="quarter" idx="12"/>
          </p:nvPr>
        </p:nvSpPr>
        <p:spPr/>
        <p:txBody>
          <a:bodyPr/>
          <a:lstStyle/>
          <a:p>
            <a:fld id="{CCE562D0-4038-3A4D-AEFC-EB1E6EDE236E}" type="slidenum">
              <a:rPr lang="en-US" smtClean="0"/>
              <a:t>‹#›</a:t>
            </a:fld>
            <a:endParaRPr lang="en-US"/>
          </a:p>
        </p:txBody>
      </p:sp>
    </p:spTree>
    <p:extLst>
      <p:ext uri="{BB962C8B-B14F-4D97-AF65-F5344CB8AC3E}">
        <p14:creationId xmlns:p14="http://schemas.microsoft.com/office/powerpoint/2010/main" val="30059399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FC6D0A-D9EB-CC8F-3BD8-C1087AD35AC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ECB346F-5C23-3966-F048-767C3A1212C8}"/>
              </a:ext>
            </a:extLst>
          </p:cNvPr>
          <p:cNvSpPr>
            <a:spLocks noGrp="1"/>
          </p:cNvSpPr>
          <p:nvPr>
            <p:ph type="dt" sz="half" idx="10"/>
          </p:nvPr>
        </p:nvSpPr>
        <p:spPr/>
        <p:txBody>
          <a:bodyPr/>
          <a:lstStyle/>
          <a:p>
            <a:fld id="{3DA91553-F182-FB42-A956-B64BB5229E45}" type="datetimeFigureOut">
              <a:rPr lang="en-US" smtClean="0"/>
              <a:t>7/31/2025</a:t>
            </a:fld>
            <a:endParaRPr lang="en-US"/>
          </a:p>
        </p:txBody>
      </p:sp>
      <p:sp>
        <p:nvSpPr>
          <p:cNvPr id="4" name="Footer Placeholder 3">
            <a:extLst>
              <a:ext uri="{FF2B5EF4-FFF2-40B4-BE49-F238E27FC236}">
                <a16:creationId xmlns:a16="http://schemas.microsoft.com/office/drawing/2014/main" id="{BD67647F-A91C-784E-9F7F-1DEC5FFF63A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BFB4DAE-58BB-F7A0-B769-E6D49F9DDBEF}"/>
              </a:ext>
            </a:extLst>
          </p:cNvPr>
          <p:cNvSpPr>
            <a:spLocks noGrp="1"/>
          </p:cNvSpPr>
          <p:nvPr>
            <p:ph type="sldNum" sz="quarter" idx="12"/>
          </p:nvPr>
        </p:nvSpPr>
        <p:spPr/>
        <p:txBody>
          <a:bodyPr/>
          <a:lstStyle/>
          <a:p>
            <a:fld id="{CCE562D0-4038-3A4D-AEFC-EB1E6EDE236E}" type="slidenum">
              <a:rPr lang="en-US" smtClean="0"/>
              <a:t>‹#›</a:t>
            </a:fld>
            <a:endParaRPr lang="en-US"/>
          </a:p>
        </p:txBody>
      </p:sp>
    </p:spTree>
    <p:extLst>
      <p:ext uri="{BB962C8B-B14F-4D97-AF65-F5344CB8AC3E}">
        <p14:creationId xmlns:p14="http://schemas.microsoft.com/office/powerpoint/2010/main" val="42763778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1B3FE67-918B-992F-FE13-3D5E17F7E8D3}"/>
              </a:ext>
            </a:extLst>
          </p:cNvPr>
          <p:cNvSpPr>
            <a:spLocks noGrp="1"/>
          </p:cNvSpPr>
          <p:nvPr>
            <p:ph type="dt" sz="half" idx="10"/>
          </p:nvPr>
        </p:nvSpPr>
        <p:spPr/>
        <p:txBody>
          <a:bodyPr/>
          <a:lstStyle/>
          <a:p>
            <a:fld id="{3DA91553-F182-FB42-A956-B64BB5229E45}" type="datetimeFigureOut">
              <a:rPr lang="en-US" smtClean="0"/>
              <a:t>7/31/2025</a:t>
            </a:fld>
            <a:endParaRPr lang="en-US"/>
          </a:p>
        </p:txBody>
      </p:sp>
      <p:sp>
        <p:nvSpPr>
          <p:cNvPr id="3" name="Footer Placeholder 2">
            <a:extLst>
              <a:ext uri="{FF2B5EF4-FFF2-40B4-BE49-F238E27FC236}">
                <a16:creationId xmlns:a16="http://schemas.microsoft.com/office/drawing/2014/main" id="{3B3E6D52-95CA-BEAC-CD64-7ECA981EBA4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DBC99EB-38BB-0F73-B250-D3E08B77712D}"/>
              </a:ext>
            </a:extLst>
          </p:cNvPr>
          <p:cNvSpPr>
            <a:spLocks noGrp="1"/>
          </p:cNvSpPr>
          <p:nvPr>
            <p:ph type="sldNum" sz="quarter" idx="12"/>
          </p:nvPr>
        </p:nvSpPr>
        <p:spPr/>
        <p:txBody>
          <a:bodyPr/>
          <a:lstStyle/>
          <a:p>
            <a:fld id="{CCE562D0-4038-3A4D-AEFC-EB1E6EDE236E}" type="slidenum">
              <a:rPr lang="en-US" smtClean="0"/>
              <a:t>‹#›</a:t>
            </a:fld>
            <a:endParaRPr lang="en-US"/>
          </a:p>
        </p:txBody>
      </p:sp>
    </p:spTree>
    <p:extLst>
      <p:ext uri="{BB962C8B-B14F-4D97-AF65-F5344CB8AC3E}">
        <p14:creationId xmlns:p14="http://schemas.microsoft.com/office/powerpoint/2010/main" val="6109930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3AB3E4-4A41-8422-C270-A35CCB78900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B375AD4-0E60-3532-B246-D2F08E8153C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3AFEF7D-58BE-7652-641E-933E8686F2F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06A6E0E-FBAC-6DB6-6847-4EBD4E020DE7}"/>
              </a:ext>
            </a:extLst>
          </p:cNvPr>
          <p:cNvSpPr>
            <a:spLocks noGrp="1"/>
          </p:cNvSpPr>
          <p:nvPr>
            <p:ph type="dt" sz="half" idx="10"/>
          </p:nvPr>
        </p:nvSpPr>
        <p:spPr/>
        <p:txBody>
          <a:bodyPr/>
          <a:lstStyle/>
          <a:p>
            <a:fld id="{3DA91553-F182-FB42-A956-B64BB5229E45}" type="datetimeFigureOut">
              <a:rPr lang="en-US" smtClean="0"/>
              <a:t>7/31/2025</a:t>
            </a:fld>
            <a:endParaRPr lang="en-US"/>
          </a:p>
        </p:txBody>
      </p:sp>
      <p:sp>
        <p:nvSpPr>
          <p:cNvPr id="6" name="Footer Placeholder 5">
            <a:extLst>
              <a:ext uri="{FF2B5EF4-FFF2-40B4-BE49-F238E27FC236}">
                <a16:creationId xmlns:a16="http://schemas.microsoft.com/office/drawing/2014/main" id="{CB498875-5DA5-DEDA-162B-4F19F8EF29D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F1AE406-7190-F5BC-ECC8-F68855AF3226}"/>
              </a:ext>
            </a:extLst>
          </p:cNvPr>
          <p:cNvSpPr>
            <a:spLocks noGrp="1"/>
          </p:cNvSpPr>
          <p:nvPr>
            <p:ph type="sldNum" sz="quarter" idx="12"/>
          </p:nvPr>
        </p:nvSpPr>
        <p:spPr/>
        <p:txBody>
          <a:bodyPr/>
          <a:lstStyle/>
          <a:p>
            <a:fld id="{CCE562D0-4038-3A4D-AEFC-EB1E6EDE236E}" type="slidenum">
              <a:rPr lang="en-US" smtClean="0"/>
              <a:t>‹#›</a:t>
            </a:fld>
            <a:endParaRPr lang="en-US"/>
          </a:p>
        </p:txBody>
      </p:sp>
    </p:spTree>
    <p:extLst>
      <p:ext uri="{BB962C8B-B14F-4D97-AF65-F5344CB8AC3E}">
        <p14:creationId xmlns:p14="http://schemas.microsoft.com/office/powerpoint/2010/main" val="34608347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D6970A-9009-D4DF-847E-902BF1F437B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BBA9536-DD21-AFB7-14FA-392B00ACA3A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C54CCF5-28AC-E7F5-69A5-69C4B93536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6AD6841-684A-3CCC-1991-8F680128A7DB}"/>
              </a:ext>
            </a:extLst>
          </p:cNvPr>
          <p:cNvSpPr>
            <a:spLocks noGrp="1"/>
          </p:cNvSpPr>
          <p:nvPr>
            <p:ph type="dt" sz="half" idx="10"/>
          </p:nvPr>
        </p:nvSpPr>
        <p:spPr/>
        <p:txBody>
          <a:bodyPr/>
          <a:lstStyle/>
          <a:p>
            <a:fld id="{3DA91553-F182-FB42-A956-B64BB5229E45}" type="datetimeFigureOut">
              <a:rPr lang="en-US" smtClean="0"/>
              <a:t>7/31/2025</a:t>
            </a:fld>
            <a:endParaRPr lang="en-US"/>
          </a:p>
        </p:txBody>
      </p:sp>
      <p:sp>
        <p:nvSpPr>
          <p:cNvPr id="6" name="Footer Placeholder 5">
            <a:extLst>
              <a:ext uri="{FF2B5EF4-FFF2-40B4-BE49-F238E27FC236}">
                <a16:creationId xmlns:a16="http://schemas.microsoft.com/office/drawing/2014/main" id="{93646934-D8FE-4B58-8251-1580E0CAD54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E8AD3D6-3F8D-B778-9ECC-5CA6F257E675}"/>
              </a:ext>
            </a:extLst>
          </p:cNvPr>
          <p:cNvSpPr>
            <a:spLocks noGrp="1"/>
          </p:cNvSpPr>
          <p:nvPr>
            <p:ph type="sldNum" sz="quarter" idx="12"/>
          </p:nvPr>
        </p:nvSpPr>
        <p:spPr/>
        <p:txBody>
          <a:bodyPr/>
          <a:lstStyle/>
          <a:p>
            <a:fld id="{CCE562D0-4038-3A4D-AEFC-EB1E6EDE236E}" type="slidenum">
              <a:rPr lang="en-US" smtClean="0"/>
              <a:t>‹#›</a:t>
            </a:fld>
            <a:endParaRPr lang="en-US"/>
          </a:p>
        </p:txBody>
      </p:sp>
    </p:spTree>
    <p:extLst>
      <p:ext uri="{BB962C8B-B14F-4D97-AF65-F5344CB8AC3E}">
        <p14:creationId xmlns:p14="http://schemas.microsoft.com/office/powerpoint/2010/main" val="28171495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00FE3C-4C60-9062-08E7-363C9F5BF38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88E873C-6B40-88F3-1874-C5F35BD1FD8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E633D0-123D-820A-2134-AD0FA83E3DD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DA91553-F182-FB42-A956-B64BB5229E45}" type="datetimeFigureOut">
              <a:rPr lang="en-US" smtClean="0"/>
              <a:t>7/31/2025</a:t>
            </a:fld>
            <a:endParaRPr lang="en-US"/>
          </a:p>
        </p:txBody>
      </p:sp>
      <p:sp>
        <p:nvSpPr>
          <p:cNvPr id="5" name="Footer Placeholder 4">
            <a:extLst>
              <a:ext uri="{FF2B5EF4-FFF2-40B4-BE49-F238E27FC236}">
                <a16:creationId xmlns:a16="http://schemas.microsoft.com/office/drawing/2014/main" id="{EA5D1B9F-7504-88E3-C5E5-69E54EB9D56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75374780-2284-C5E9-F225-264336327AD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CCE562D0-4038-3A4D-AEFC-EB1E6EDE236E}" type="slidenum">
              <a:rPr lang="en-US" smtClean="0"/>
              <a:t>‹#›</a:t>
            </a:fld>
            <a:endParaRPr lang="en-US"/>
          </a:p>
        </p:txBody>
      </p:sp>
    </p:spTree>
    <p:extLst>
      <p:ext uri="{BB962C8B-B14F-4D97-AF65-F5344CB8AC3E}">
        <p14:creationId xmlns:p14="http://schemas.microsoft.com/office/powerpoint/2010/main" val="13640137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18</a:t>
            </a:r>
            <a:br>
              <a:rPr lang="en-US" dirty="0"/>
            </a:br>
            <a:br>
              <a:rPr lang="en-US" dirty="0"/>
            </a:br>
            <a:r>
              <a:rPr lang="en-US" dirty="0"/>
              <a:t>Lesson 22</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AF631B-2A78-3F60-AD34-8D0F226F99A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9517E45-2B8C-DD44-BF07-70AED390367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462A060-3FB3-A1E6-44F0-59F85DF9D4E8}"/>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3" name="Audio 12">
            <a:extLst>
              <a:ext uri="{FF2B5EF4-FFF2-40B4-BE49-F238E27FC236}">
                <a16:creationId xmlns:a16="http://schemas.microsoft.com/office/drawing/2014/main" id="{2B983A37-3207-59BB-7209-1CDDB5548EE5}"/>
              </a:ext>
            </a:extLst>
          </p:cNvPr>
          <p:cNvPicPr>
            <a:picLocks noChangeAspect="1"/>
          </p:cNvPicPr>
          <p:nvPr>
            <a:audioFile r:link="rId1"/>
            <p:extLst>
              <p:ext uri="{DAA4B4D4-6D71-4841-9C94-3DE7FCFB9230}">
                <p14:media xmlns:p14="http://schemas.microsoft.com/office/powerpoint/2010/main" r:embed="rId2">
                  <p14:trim end="156.86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7458716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ABE2CB-28D9-0949-25B7-D6B66860ED3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663CE06-B251-D10B-DB13-43911768C90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3A8E954A-EE98-EA3A-AE11-46750D723ACF}"/>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3" name="Audio 12">
            <a:extLst>
              <a:ext uri="{FF2B5EF4-FFF2-40B4-BE49-F238E27FC236}">
                <a16:creationId xmlns:a16="http://schemas.microsoft.com/office/drawing/2014/main" id="{3BAB2715-8950-D57B-66BD-C86B1A1CD699}"/>
              </a:ext>
            </a:extLst>
          </p:cNvPr>
          <p:cNvPicPr>
            <a:picLocks noChangeAspect="1"/>
          </p:cNvPicPr>
          <p:nvPr>
            <a:audioFile r:link="rId1"/>
            <p:extLst>
              <p:ext uri="{DAA4B4D4-6D71-4841-9C94-3DE7FCFB9230}">
                <p14:media xmlns:p14="http://schemas.microsoft.com/office/powerpoint/2010/main" r:embed="rId2">
                  <p14:trim end="311.205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9539964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1B37C8-159A-E472-28F2-5D672A829FB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430195B-0913-A392-8D8F-1908D6CCD2AE}"/>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AE0881F-0392-6E4F-D908-628D35B7F06E}"/>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3" name="Audio 12">
            <a:extLst>
              <a:ext uri="{FF2B5EF4-FFF2-40B4-BE49-F238E27FC236}">
                <a16:creationId xmlns:a16="http://schemas.microsoft.com/office/drawing/2014/main" id="{0710A7CE-962D-5B58-CCEB-1AF56F7A704E}"/>
              </a:ext>
            </a:extLst>
          </p:cNvPr>
          <p:cNvPicPr>
            <a:picLocks noChangeAspect="1"/>
          </p:cNvPicPr>
          <p:nvPr>
            <a:audioFile r:link="rId1"/>
            <p:extLst>
              <p:ext uri="{DAA4B4D4-6D71-4841-9C94-3DE7FCFB9230}">
                <p14:media xmlns:p14="http://schemas.microsoft.com/office/powerpoint/2010/main" r:embed="rId2">
                  <p14:trim end="156.86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193956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5605D1-EA95-775F-00CB-AA156D4A0E1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A0C1C4-65C0-8476-6F3A-2EAEFB7BCAD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7D06A446-ED20-2A12-1C16-4933AFA540AD}"/>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057BE56A-A103-1E54-C51A-F1A19CF4AF5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9431281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84F7C9-D509-0C78-115E-DEEE21F1688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19525E3-D39C-0DEA-B0C5-51C72ABCCED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E209825-F612-6274-4E67-C45D0D7C2F0D}"/>
              </a:ext>
            </a:extLst>
          </p:cNvPr>
          <p:cNvSpPr txBox="1"/>
          <p:nvPr/>
        </p:nvSpPr>
        <p:spPr>
          <a:xfrm>
            <a:off x="506878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2" name="Audio 11">
            <a:extLst>
              <a:ext uri="{FF2B5EF4-FFF2-40B4-BE49-F238E27FC236}">
                <a16:creationId xmlns:a16="http://schemas.microsoft.com/office/drawing/2014/main" id="{53B58570-3D0A-6EA3-51F5-8F1179C4C8F0}"/>
              </a:ext>
            </a:extLst>
          </p:cNvPr>
          <p:cNvPicPr>
            <a:picLocks noChangeAspect="1"/>
          </p:cNvPicPr>
          <p:nvPr>
            <a:audioFile r:link="rId1"/>
            <p:extLst>
              <p:ext uri="{DAA4B4D4-6D71-4841-9C94-3DE7FCFB9230}">
                <p14:media xmlns:p14="http://schemas.microsoft.com/office/powerpoint/2010/main" r:embed="rId2">
                  <p14:trim end="145.11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9797848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59A7F4-BC27-94B7-02DB-DA7C04EAE4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27B043D-57E2-B0C5-F8AF-66776695D933}"/>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10EAE67-F13A-4357-42BE-01C6953F0FCE}"/>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AAD99D04-D082-85AB-F9F3-E8DBFF093AC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9795779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0784AF-175D-5783-8230-0974D64B37A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CDC8FAE-16E8-A0F3-88BC-4A01193FCC8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C26B544-43ED-C857-E082-3FD19FB5ED63}"/>
              </a:ext>
            </a:extLst>
          </p:cNvPr>
          <p:cNvSpPr txBox="1"/>
          <p:nvPr/>
        </p:nvSpPr>
        <p:spPr>
          <a:xfrm>
            <a:off x="506878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2" name="Audio 11">
            <a:extLst>
              <a:ext uri="{FF2B5EF4-FFF2-40B4-BE49-F238E27FC236}">
                <a16:creationId xmlns:a16="http://schemas.microsoft.com/office/drawing/2014/main" id="{FCA29E42-B17E-F211-1EB0-2CF0DC178BD8}"/>
              </a:ext>
            </a:extLst>
          </p:cNvPr>
          <p:cNvPicPr>
            <a:picLocks noChangeAspect="1"/>
          </p:cNvPicPr>
          <p:nvPr>
            <a:audioFile r:link="rId1"/>
            <p:extLst>
              <p:ext uri="{DAA4B4D4-6D71-4841-9C94-3DE7FCFB9230}">
                <p14:media xmlns:p14="http://schemas.microsoft.com/office/powerpoint/2010/main" r:embed="rId2">
                  <p14:trim end="145.11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804325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A177DE-25AC-6BBA-43D1-CF4D7E12E73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269A5F-BEA7-9EC8-869F-BEA237965F8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3D5B37BE-5B6B-A31A-7998-4F051407325E}"/>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3" name="Audio 12">
            <a:extLst>
              <a:ext uri="{FF2B5EF4-FFF2-40B4-BE49-F238E27FC236}">
                <a16:creationId xmlns:a16="http://schemas.microsoft.com/office/drawing/2014/main" id="{CE29CB33-77C6-6268-2F16-F8D1892BFF21}"/>
              </a:ext>
            </a:extLst>
          </p:cNvPr>
          <p:cNvPicPr>
            <a:picLocks noChangeAspect="1"/>
          </p:cNvPicPr>
          <p:nvPr>
            <a:audioFile r:link="rId1"/>
            <p:extLst>
              <p:ext uri="{DAA4B4D4-6D71-4841-9C94-3DE7FCFB9230}">
                <p14:media xmlns:p14="http://schemas.microsoft.com/office/powerpoint/2010/main" r:embed="rId2">
                  <p14:trim end="156.86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6758833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7BB513-7CD5-FCF6-5A6D-75C843D1B67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C1BB15C-3C20-330A-738A-91F9C4540EF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4CFA7E0-4E06-33F1-B7D0-AD8B28BCF08B}"/>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3" name="Audio 12">
            <a:extLst>
              <a:ext uri="{FF2B5EF4-FFF2-40B4-BE49-F238E27FC236}">
                <a16:creationId xmlns:a16="http://schemas.microsoft.com/office/drawing/2014/main" id="{70EEAF93-D23C-4E7B-4244-D50C10FF6EC2}"/>
              </a:ext>
            </a:extLst>
          </p:cNvPr>
          <p:cNvPicPr>
            <a:picLocks noChangeAspect="1"/>
          </p:cNvPicPr>
          <p:nvPr>
            <a:audioFile r:link="rId1"/>
            <p:extLst>
              <p:ext uri="{DAA4B4D4-6D71-4841-9C94-3DE7FCFB9230}">
                <p14:media xmlns:p14="http://schemas.microsoft.com/office/powerpoint/2010/main" r:embed="rId2">
                  <p14:trim end="311.205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3660123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4B3343-E028-3714-9616-0BCF1551768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2807FF1-69B1-8F5B-ED63-A9240D707D8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7EF063B6-E62A-7103-5C99-60247EE9CAD6}"/>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3" name="Audio 12">
            <a:extLst>
              <a:ext uri="{FF2B5EF4-FFF2-40B4-BE49-F238E27FC236}">
                <a16:creationId xmlns:a16="http://schemas.microsoft.com/office/drawing/2014/main" id="{0061A430-E5A2-461E-B049-BA579952154C}"/>
              </a:ext>
            </a:extLst>
          </p:cNvPr>
          <p:cNvPicPr>
            <a:picLocks noChangeAspect="1"/>
          </p:cNvPicPr>
          <p:nvPr>
            <a:audioFile r:link="rId1"/>
            <p:extLst>
              <p:ext uri="{DAA4B4D4-6D71-4841-9C94-3DE7FCFB9230}">
                <p14:media xmlns:p14="http://schemas.microsoft.com/office/powerpoint/2010/main" r:embed="rId2">
                  <p14:trim end="156.86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133720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077FBE-68A3-6D70-F215-46A5BA79E8F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317BE61-9A07-1AF6-65C8-90A29D59FC1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E1C1686-7356-7919-8D3B-4AE3F6446597}"/>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7646B124-6C70-33AA-CE91-E96082FA7CF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3100762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876742-1810-0B69-4AAF-F81CAB88996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4E3CD62-05B6-1087-2E93-72B80B3906E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E5787EA-0963-1A51-CB32-710D59DC44E9}"/>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3" name="Audio 12">
            <a:extLst>
              <a:ext uri="{FF2B5EF4-FFF2-40B4-BE49-F238E27FC236}">
                <a16:creationId xmlns:a16="http://schemas.microsoft.com/office/drawing/2014/main" id="{91B7329C-FC6D-6D56-BC45-CC28C5FA089D}"/>
              </a:ext>
            </a:extLst>
          </p:cNvPr>
          <p:cNvPicPr>
            <a:picLocks noChangeAspect="1"/>
          </p:cNvPicPr>
          <p:nvPr>
            <a:audioFile r:link="rId1"/>
            <p:extLst>
              <p:ext uri="{DAA4B4D4-6D71-4841-9C94-3DE7FCFB9230}">
                <p14:media xmlns:p14="http://schemas.microsoft.com/office/powerpoint/2010/main" r:embed="rId2">
                  <p14:trim end="311.205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0961530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19A7C1-F379-775D-9D89-AE90AD6273E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56793AD-7FEC-B292-3DBE-A819A735E640}"/>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B002A13-45D0-824B-6FFF-4551505E0025}"/>
              </a:ext>
            </a:extLst>
          </p:cNvPr>
          <p:cNvSpPr txBox="1"/>
          <p:nvPr/>
        </p:nvSpPr>
        <p:spPr>
          <a:xfrm>
            <a:off x="506878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2" name="Audio 11">
            <a:extLst>
              <a:ext uri="{FF2B5EF4-FFF2-40B4-BE49-F238E27FC236}">
                <a16:creationId xmlns:a16="http://schemas.microsoft.com/office/drawing/2014/main" id="{73CEFC3E-EE43-52BC-7050-24BED6B76702}"/>
              </a:ext>
            </a:extLst>
          </p:cNvPr>
          <p:cNvPicPr>
            <a:picLocks noChangeAspect="1"/>
          </p:cNvPicPr>
          <p:nvPr>
            <a:audioFile r:link="rId1"/>
            <p:extLst>
              <p:ext uri="{DAA4B4D4-6D71-4841-9C94-3DE7FCFB9230}">
                <p14:media xmlns:p14="http://schemas.microsoft.com/office/powerpoint/2010/main" r:embed="rId2">
                  <p14:trim end="145.11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02290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38ED60-F5C7-CB4E-B542-D5C46C2E9F3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F57AA34-B404-76FF-DCC7-BB2447BA42A0}"/>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F6E0159-B13C-E6C0-BACC-3DA82E0AA452}"/>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3" name="Audio 12">
            <a:extLst>
              <a:ext uri="{FF2B5EF4-FFF2-40B4-BE49-F238E27FC236}">
                <a16:creationId xmlns:a16="http://schemas.microsoft.com/office/drawing/2014/main" id="{FC3D2969-4220-D82E-6BAA-DFF4FB876086}"/>
              </a:ext>
            </a:extLst>
          </p:cNvPr>
          <p:cNvPicPr>
            <a:picLocks noChangeAspect="1"/>
          </p:cNvPicPr>
          <p:nvPr>
            <a:audioFile r:link="rId1"/>
            <p:extLst>
              <p:ext uri="{DAA4B4D4-6D71-4841-9C94-3DE7FCFB9230}">
                <p14:media xmlns:p14="http://schemas.microsoft.com/office/powerpoint/2010/main" r:embed="rId2">
                  <p14:trim end="311.205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5654874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63B968-704C-4F07-5DAA-8B68F8E400C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7C3AA7B-3C6D-5AF0-34E7-07F8AF5E99AE}"/>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FBD13B7-F550-5F01-C84E-9160B2A8A068}"/>
              </a:ext>
            </a:extLst>
          </p:cNvPr>
          <p:cNvSpPr txBox="1"/>
          <p:nvPr/>
        </p:nvSpPr>
        <p:spPr>
          <a:xfrm>
            <a:off x="506878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2" name="Audio 11">
            <a:extLst>
              <a:ext uri="{FF2B5EF4-FFF2-40B4-BE49-F238E27FC236}">
                <a16:creationId xmlns:a16="http://schemas.microsoft.com/office/drawing/2014/main" id="{FD00FE3A-F8E3-3B1F-3364-780AD43004B8}"/>
              </a:ext>
            </a:extLst>
          </p:cNvPr>
          <p:cNvPicPr>
            <a:picLocks noChangeAspect="1"/>
          </p:cNvPicPr>
          <p:nvPr>
            <a:audioFile r:link="rId1"/>
            <p:extLst>
              <p:ext uri="{DAA4B4D4-6D71-4841-9C94-3DE7FCFB9230}">
                <p14:media xmlns:p14="http://schemas.microsoft.com/office/powerpoint/2010/main" r:embed="rId2">
                  <p14:trim end="145.11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7144346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CCE702-9ADF-D0FA-0A18-FA50B916754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9D8DFCD-DC89-2692-1331-B8D7A198EB53}"/>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F7D90436-EC9F-FEA6-A771-E2573D79CFF6}"/>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D53276E8-D387-BEB4-90E9-FC41EF57B15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83598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B5CFEF-712B-5114-E4AE-BC91CDDE887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9057D50-9C4B-B35E-DE99-03357103B3A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F8FEAF15-1D81-3381-AE47-32C0B314C830}"/>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3" name="Audio 12">
            <a:extLst>
              <a:ext uri="{FF2B5EF4-FFF2-40B4-BE49-F238E27FC236}">
                <a16:creationId xmlns:a16="http://schemas.microsoft.com/office/drawing/2014/main" id="{5A92BA46-6C8F-0DC0-78F0-A0C1D2AF19A7}"/>
              </a:ext>
            </a:extLst>
          </p:cNvPr>
          <p:cNvPicPr>
            <a:picLocks noChangeAspect="1"/>
          </p:cNvPicPr>
          <p:nvPr>
            <a:audioFile r:link="rId1"/>
            <p:extLst>
              <p:ext uri="{DAA4B4D4-6D71-4841-9C94-3DE7FCFB9230}">
                <p14:media xmlns:p14="http://schemas.microsoft.com/office/powerpoint/2010/main" r:embed="rId2">
                  <p14:trim end="156.86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7903033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559502-DA11-F95B-8760-BFA8010EE40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41A2280-28D3-D85C-9094-5048457A634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5CED9E64-CC45-46A8-6462-DAF39A4EE538}"/>
              </a:ext>
            </a:extLst>
          </p:cNvPr>
          <p:cNvSpPr txBox="1"/>
          <p:nvPr/>
        </p:nvSpPr>
        <p:spPr>
          <a:xfrm>
            <a:off x="506878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2" name="Audio 11">
            <a:extLst>
              <a:ext uri="{FF2B5EF4-FFF2-40B4-BE49-F238E27FC236}">
                <a16:creationId xmlns:a16="http://schemas.microsoft.com/office/drawing/2014/main" id="{4FA1EECE-1419-88CA-627B-85B8FD880202}"/>
              </a:ext>
            </a:extLst>
          </p:cNvPr>
          <p:cNvPicPr>
            <a:picLocks noChangeAspect="1"/>
          </p:cNvPicPr>
          <p:nvPr>
            <a:audioFile r:link="rId1"/>
            <p:extLst>
              <p:ext uri="{DAA4B4D4-6D71-4841-9C94-3DE7FCFB9230}">
                <p14:media xmlns:p14="http://schemas.microsoft.com/office/powerpoint/2010/main" r:embed="rId2">
                  <p14:trim end="145.11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048357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5B9C90-2CAC-70BE-056B-F6D69779594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153FA62-6BBD-8F5A-EF4F-6C4F6B0B9E7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D49A3063-88F9-7374-874B-33684A4373B0}"/>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3" name="Audio 12">
            <a:extLst>
              <a:ext uri="{FF2B5EF4-FFF2-40B4-BE49-F238E27FC236}">
                <a16:creationId xmlns:a16="http://schemas.microsoft.com/office/drawing/2014/main" id="{80F44CE6-F2C5-44C6-BFE5-2C9B215776FE}"/>
              </a:ext>
            </a:extLst>
          </p:cNvPr>
          <p:cNvPicPr>
            <a:picLocks noChangeAspect="1"/>
          </p:cNvPicPr>
          <p:nvPr>
            <a:audioFile r:link="rId1"/>
            <p:extLst>
              <p:ext uri="{DAA4B4D4-6D71-4841-9C94-3DE7FCFB9230}">
                <p14:media xmlns:p14="http://schemas.microsoft.com/office/powerpoint/2010/main" r:embed="rId2">
                  <p14:trim end="311.205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1855321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420043-2E5C-CB92-12FE-3AB96E18C41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F164289-98FA-FDB4-B44A-758412DCF170}"/>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9D3D610-C493-782D-D5F7-D732A2BE61FA}"/>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3" name="Audio 12">
            <a:extLst>
              <a:ext uri="{FF2B5EF4-FFF2-40B4-BE49-F238E27FC236}">
                <a16:creationId xmlns:a16="http://schemas.microsoft.com/office/drawing/2014/main" id="{31BBFCE9-7A10-1640-82C3-A9EDE3934E52}"/>
              </a:ext>
            </a:extLst>
          </p:cNvPr>
          <p:cNvPicPr>
            <a:picLocks noChangeAspect="1"/>
          </p:cNvPicPr>
          <p:nvPr>
            <a:audioFile r:link="rId1"/>
            <p:extLst>
              <p:ext uri="{DAA4B4D4-6D71-4841-9C94-3DE7FCFB9230}">
                <p14:media xmlns:p14="http://schemas.microsoft.com/office/powerpoint/2010/main" r:embed="rId2">
                  <p14:trim end="156.86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7301442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7F5B5-289C-1B54-3DAC-8205AE8572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5D1999-63C2-CC61-7F7B-E74587B682F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16 </a:t>
            </a:r>
          </a:p>
        </p:txBody>
      </p:sp>
      <p:pic>
        <p:nvPicPr>
          <p:cNvPr id="11" name="Audio 10">
            <a:extLst>
              <a:ext uri="{FF2B5EF4-FFF2-40B4-BE49-F238E27FC236}">
                <a16:creationId xmlns:a16="http://schemas.microsoft.com/office/drawing/2014/main" id="{1656AB94-2CAA-3544-A895-55D3FC65C3AC}"/>
              </a:ext>
            </a:extLst>
          </p:cNvPr>
          <p:cNvPicPr>
            <a:picLocks noChangeAspect="1"/>
          </p:cNvPicPr>
          <p:nvPr>
            <a:audioFile r:link="rId1"/>
            <p:extLst>
              <p:ext uri="{DAA4B4D4-6D71-4841-9C94-3DE7FCFB9230}">
                <p14:media xmlns:p14="http://schemas.microsoft.com/office/powerpoint/2010/main" r:embed="rId2">
                  <p14:trim end="108.742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6812543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A159C5-41D9-B7B6-1355-C33630C033B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15FBF95-B5EA-6E59-DB50-710BDC34EECE}"/>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F23652F8-3AAF-F212-8486-164296C3A874}"/>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557C1BBF-F0E8-FDD3-51AD-0FA5AC0A4F4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4230507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506878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2" name="Audio 11">
            <a:extLst>
              <a:ext uri="{FF2B5EF4-FFF2-40B4-BE49-F238E27FC236}">
                <a16:creationId xmlns:a16="http://schemas.microsoft.com/office/drawing/2014/main" id="{A83E8889-4DD5-4577-CC0F-198561F41D3A}"/>
              </a:ext>
            </a:extLst>
          </p:cNvPr>
          <p:cNvPicPr>
            <a:picLocks noChangeAspect="1"/>
          </p:cNvPicPr>
          <p:nvPr>
            <a:audioFile r:link="rId1"/>
            <p:extLst>
              <p:ext uri="{DAA4B4D4-6D71-4841-9C94-3DE7FCFB9230}">
                <p14:media xmlns:p14="http://schemas.microsoft.com/office/powerpoint/2010/main" r:embed="rId2">
                  <p14:trim end="145.11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03594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C9759-49CA-E03E-1911-383EF16D72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FB712C-D536-EA6A-47F9-758B2B1BDE0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12 </a:t>
            </a:r>
          </a:p>
        </p:txBody>
      </p:sp>
      <p:pic>
        <p:nvPicPr>
          <p:cNvPr id="11" name="Audio 10">
            <a:extLst>
              <a:ext uri="{FF2B5EF4-FFF2-40B4-BE49-F238E27FC236}">
                <a16:creationId xmlns:a16="http://schemas.microsoft.com/office/drawing/2014/main" id="{1E9E0F30-3FBF-A427-A070-16D4AB663E60}"/>
              </a:ext>
            </a:extLst>
          </p:cNvPr>
          <p:cNvPicPr>
            <a:picLocks noChangeAspect="1"/>
          </p:cNvPicPr>
          <p:nvPr>
            <a:audioFile r:link="rId1"/>
            <p:extLst>
              <p:ext uri="{DAA4B4D4-6D71-4841-9C94-3DE7FCFB9230}">
                <p14:media xmlns:p14="http://schemas.microsoft.com/office/powerpoint/2010/main" r:embed="rId2">
                  <p14:trim end="116.960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8859151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125934"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3" name="Audio 12">
            <a:extLst>
              <a:ext uri="{FF2B5EF4-FFF2-40B4-BE49-F238E27FC236}">
                <a16:creationId xmlns:a16="http://schemas.microsoft.com/office/drawing/2014/main" id="{DE300E97-6932-CC54-0DD8-D4EE76B3F5EF}"/>
              </a:ext>
            </a:extLst>
          </p:cNvPr>
          <p:cNvPicPr>
            <a:picLocks noChangeAspect="1"/>
          </p:cNvPicPr>
          <p:nvPr>
            <a:audioFile r:link="rId1"/>
            <p:extLst>
              <p:ext uri="{DAA4B4D4-6D71-4841-9C94-3DE7FCFB9230}">
                <p14:media xmlns:p14="http://schemas.microsoft.com/office/powerpoint/2010/main" r:embed="rId2">
                  <p14:trim end="311.205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442622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721294-DA4D-CF73-5B81-8E27E1C57C7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CE5AF5-4C12-275B-1379-2901866E25D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9 </a:t>
            </a:r>
          </a:p>
        </p:txBody>
      </p:sp>
      <p:pic>
        <p:nvPicPr>
          <p:cNvPr id="11" name="Audio 10">
            <a:extLst>
              <a:ext uri="{FF2B5EF4-FFF2-40B4-BE49-F238E27FC236}">
                <a16:creationId xmlns:a16="http://schemas.microsoft.com/office/drawing/2014/main" id="{E7871364-8FA7-0C9C-7A0D-136EAEC737DD}"/>
              </a:ext>
            </a:extLst>
          </p:cNvPr>
          <p:cNvPicPr>
            <a:picLocks noChangeAspect="1"/>
          </p:cNvPicPr>
          <p:nvPr>
            <a:audioFile r:link="rId1"/>
            <p:extLst>
              <p:ext uri="{DAA4B4D4-6D71-4841-9C94-3DE7FCFB9230}">
                <p14:media xmlns:p14="http://schemas.microsoft.com/office/powerpoint/2010/main" r:embed="rId2">
                  <p14:trim end="929.051399999999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5855352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C1AB5A-7013-3778-198A-C314399EDBA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B69A966-7DBB-9026-A14F-E3727376A5D1}"/>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1861A2EB-4FC4-2D65-5F52-F60671BE3673}"/>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869DB8DA-14A3-99CD-74D7-F4C83C6DA72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0985352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8C1D4E-44A3-7647-CBFC-21D48B2322B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9C0EB21-D351-63E0-7696-1E80EAAEF23E}"/>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14 </a:t>
            </a:r>
          </a:p>
        </p:txBody>
      </p:sp>
      <p:pic>
        <p:nvPicPr>
          <p:cNvPr id="11" name="Audio 10">
            <a:extLst>
              <a:ext uri="{FF2B5EF4-FFF2-40B4-BE49-F238E27FC236}">
                <a16:creationId xmlns:a16="http://schemas.microsoft.com/office/drawing/2014/main" id="{62E681AF-82E1-0F71-23F5-FE8E6F6D7360}"/>
              </a:ext>
            </a:extLst>
          </p:cNvPr>
          <p:cNvPicPr>
            <a:picLocks noChangeAspect="1"/>
          </p:cNvPicPr>
          <p:nvPr>
            <a:audioFile r:link="rId1"/>
            <p:extLst>
              <p:ext uri="{DAA4B4D4-6D71-4841-9C94-3DE7FCFB9230}">
                <p14:media xmlns:p14="http://schemas.microsoft.com/office/powerpoint/2010/main" r:embed="rId2">
                  <p14:trim end="143.62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533360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7682F684817E44AA427B6958EC55BF0" ma:contentTypeVersion="15" ma:contentTypeDescription="Create a new document." ma:contentTypeScope="" ma:versionID="ab9a0b3f4ae3f71eb7a34635a28e68b2">
  <xsd:schema xmlns:xsd="http://www.w3.org/2001/XMLSchema" xmlns:xs="http://www.w3.org/2001/XMLSchema" xmlns:p="http://schemas.microsoft.com/office/2006/metadata/properties" xmlns:ns3="7dfc20e4-3649-4211-81dc-9290c21459be" xmlns:ns4="161d82f7-f6a3-4417-9fb0-6bd3db963429" targetNamespace="http://schemas.microsoft.com/office/2006/metadata/properties" ma:root="true" ma:fieldsID="0e7267af970ba8bc8711a3c54a177950" ns3:_="" ns4:_="">
    <xsd:import namespace="7dfc20e4-3649-4211-81dc-9290c21459be"/>
    <xsd:import namespace="161d82f7-f6a3-4417-9fb0-6bd3db963429"/>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MediaServiceDateTaken" minOccurs="0"/>
                <xsd:element ref="ns3:MediaServiceSystemTags" minOccurs="0"/>
                <xsd:element ref="ns3:MediaServiceGenerationTime" minOccurs="0"/>
                <xsd:element ref="ns3:MediaServiceEventHashCode" minOccurs="0"/>
                <xsd:element ref="ns3:MediaLengthInSeconds" minOccurs="0"/>
                <xsd:element ref="ns3:MediaServiceOCR" minOccurs="0"/>
                <xsd:element ref="ns3:_activity" minOccurs="0"/>
                <xsd:element ref="ns4:SharedWithUsers" minOccurs="0"/>
                <xsd:element ref="ns4:SharedWithDetails" minOccurs="0"/>
                <xsd:element ref="ns4:SharingHintHash" minOccurs="0"/>
                <xsd:element ref="ns3:MediaServiceSearchPropertie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dfc20e4-3649-4211-81dc-9290c21459b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SystemTags" ma:index="12" nillable="true" ma:displayName="MediaServiceSystemTags" ma:hidden="true" ma:internalName="MediaServiceSystemTags" ma:readOnly="true">
      <xsd:simpleType>
        <xsd:restriction base="dms:Note"/>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OCR" ma:index="16" nillable="true" ma:displayName="Extracted Text" ma:internalName="MediaServiceOCR" ma:readOnly="true">
      <xsd:simpleType>
        <xsd:restriction base="dms:Note">
          <xsd:maxLength value="255"/>
        </xsd:restriction>
      </xsd:simpleType>
    </xsd:element>
    <xsd:element name="_activity" ma:index="17" nillable="true" ma:displayName="_activity" ma:hidden="true" ma:internalName="_activity">
      <xsd:simpleType>
        <xsd:restriction base="dms:Note"/>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1d82f7-f6a3-4417-9fb0-6bd3db963429"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activity xmlns="7dfc20e4-3649-4211-81dc-9290c21459be" xsi:nil="true"/>
  </documentManagement>
</p:properties>
</file>

<file path=customXml/itemProps1.xml><?xml version="1.0" encoding="utf-8"?>
<ds:datastoreItem xmlns:ds="http://schemas.openxmlformats.org/officeDocument/2006/customXml" ds:itemID="{F233F4DD-6238-46A7-9E66-77B8EC99935E}">
  <ds:schemaRefs>
    <ds:schemaRef ds:uri="http://schemas.microsoft.com/sharepoint/v3/contenttype/forms"/>
  </ds:schemaRefs>
</ds:datastoreItem>
</file>

<file path=customXml/itemProps2.xml><?xml version="1.0" encoding="utf-8"?>
<ds:datastoreItem xmlns:ds="http://schemas.openxmlformats.org/officeDocument/2006/customXml" ds:itemID="{A25B3372-5763-4F83-8684-E89AEC05DBB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dfc20e4-3649-4211-81dc-9290c21459be"/>
    <ds:schemaRef ds:uri="161d82f7-f6a3-4417-9fb0-6bd3db96342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62467BB-7845-482B-A473-D36318AD8939}">
  <ds:schemaRefs>
    <ds:schemaRef ds:uri="http://www.w3.org/XML/1998/namespace"/>
    <ds:schemaRef ds:uri="http://schemas.microsoft.com/office/infopath/2007/PartnerControls"/>
    <ds:schemaRef ds:uri="http://schemas.microsoft.com/office/2006/documentManagement/types"/>
    <ds:schemaRef ds:uri="http://schemas.openxmlformats.org/package/2006/metadata/core-properties"/>
    <ds:schemaRef ds:uri="7dfc20e4-3649-4211-81dc-9290c21459be"/>
    <ds:schemaRef ds:uri="http://purl.org/dc/terms/"/>
    <ds:schemaRef ds:uri="http://purl.org/dc/elements/1.1/"/>
    <ds:schemaRef ds:uri="http://purl.org/dc/dcmitype/"/>
    <ds:schemaRef ds:uri="161d82f7-f6a3-4417-9fb0-6bd3db963429"/>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3</TotalTime>
  <Words>359</Words>
  <Application>Microsoft Office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18  Lesson 22</vt:lpstr>
      <vt:lpstr>PowerPoint Presentation</vt:lpstr>
      <vt:lpstr>8 + 8 16 </vt:lpstr>
      <vt:lpstr>8 + 8  </vt:lpstr>
      <vt:lpstr>3 + 9 12 </vt:lpstr>
      <vt:lpstr>3 + 9  </vt:lpstr>
      <vt:lpstr>6 + 3 9 </vt:lpstr>
      <vt:lpstr>6 + 3  </vt:lpstr>
      <vt:lpstr>9 + 5 14 </vt:lpstr>
      <vt:lpstr>9 + 5  </vt:lpstr>
      <vt:lpstr>3 + 9  </vt:lpstr>
      <vt:lpstr>9 + 5  </vt:lpstr>
      <vt:lpstr>6 + 3  </vt:lpstr>
      <vt:lpstr>8 + 8  </vt:lpstr>
      <vt:lpstr>6 + 3  </vt:lpstr>
      <vt:lpstr>8 + 8  </vt:lpstr>
      <vt:lpstr>9 + 5  </vt:lpstr>
      <vt:lpstr>3 + 9  </vt:lpstr>
      <vt:lpstr>9 + 5  </vt:lpstr>
      <vt:lpstr>6 + 3  </vt:lpstr>
      <vt:lpstr>3 + 9  </vt:lpstr>
      <vt:lpstr>8 + 8  </vt:lpstr>
      <vt:lpstr>3 + 9  </vt:lpstr>
      <vt:lpstr>8 + 8  </vt:lpstr>
      <vt:lpstr>6 + 3  </vt:lpstr>
      <vt:lpstr>9 + 5  </vt:lpstr>
      <vt:lpstr>8 + 8  </vt:lpstr>
      <vt:lpstr>3 + 9  </vt:lpstr>
      <vt:lpstr>9 + 5  </vt:lpstr>
      <vt:lpstr>6 + 3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Sums to 18  Set B #7 – 7,8,9,10</dc:title>
  <dc:creator>Guilfoyle, Jayce</dc:creator>
  <cp:lastModifiedBy>Poncy, Brian</cp:lastModifiedBy>
  <cp:revision>2</cp:revision>
  <dcterms:created xsi:type="dcterms:W3CDTF">2024-11-25T00:31:49Z</dcterms:created>
  <dcterms:modified xsi:type="dcterms:W3CDTF">2025-07-31T05:28:01Z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0x01010087682F684817E44AA427B6958EC55BF0</vt:lpwstr>
  </property>
</Properties>
</file>