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sldIdLst>
    <p:sldId id="257" r:id="rId5"/>
    <p:sldId id="307" r:id="rId6"/>
    <p:sldId id="261" r:id="rId7"/>
    <p:sldId id="262" r:id="rId8"/>
    <p:sldId id="264" r:id="rId9"/>
    <p:sldId id="263" r:id="rId10"/>
    <p:sldId id="265" r:id="rId11"/>
    <p:sldId id="266" r:id="rId12"/>
    <p:sldId id="309" r:id="rId13"/>
    <p:sldId id="310" r:id="rId14"/>
    <p:sldId id="311" r:id="rId15"/>
    <p:sldId id="313" r:id="rId16"/>
    <p:sldId id="312" r:id="rId17"/>
    <p:sldId id="314" r:id="rId18"/>
    <p:sldId id="315" r:id="rId19"/>
    <p:sldId id="317" r:id="rId20"/>
    <p:sldId id="316" r:id="rId21"/>
    <p:sldId id="318" r:id="rId22"/>
    <p:sldId id="319" r:id="rId23"/>
    <p:sldId id="322" r:id="rId24"/>
    <p:sldId id="321" r:id="rId25"/>
    <p:sldId id="320" r:id="rId26"/>
    <p:sldId id="323" r:id="rId27"/>
    <p:sldId id="325" r:id="rId28"/>
    <p:sldId id="324" r:id="rId29"/>
    <p:sldId id="326" r:id="rId30"/>
    <p:sldId id="327" r:id="rId31"/>
    <p:sldId id="328" r:id="rId32"/>
    <p:sldId id="329" r:id="rId33"/>
    <p:sldId id="330" r:id="rId34"/>
    <p:sldId id="346"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C5AF736-EB10-4348-98E7-4D123AD337F6}" v="1" dt="2025-07-31T05:35:32.97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99"/>
  </p:normalViewPr>
  <p:slideViewPr>
    <p:cSldViewPr snapToGrid="0">
      <p:cViewPr varScale="1">
        <p:scale>
          <a:sx n="69" d="100"/>
          <a:sy n="69" d="100"/>
        </p:scale>
        <p:origin x="936" y="78"/>
      </p:cViewPr>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5C5AF736-EB10-4348-98E7-4D123AD337F6}"/>
    <pc:docChg chg="addSld delSld modSld">
      <pc:chgData name="Poncy, Brian" userId="002c98f0-3707-44e7-b27e-58ac2885d61f" providerId="ADAL" clId="{5C5AF736-EB10-4348-98E7-4D123AD337F6}" dt="2025-07-31T05:35:35.671" v="1" actId="47"/>
      <pc:docMkLst>
        <pc:docMk/>
      </pc:docMkLst>
      <pc:sldChg chg="del">
        <pc:chgData name="Poncy, Brian" userId="002c98f0-3707-44e7-b27e-58ac2885d61f" providerId="ADAL" clId="{5C5AF736-EB10-4348-98E7-4D123AD337F6}" dt="2025-07-31T05:35:35.671" v="1" actId="47"/>
        <pc:sldMkLst>
          <pc:docMk/>
          <pc:sldMk cId="3280604447" sldId="331"/>
        </pc:sldMkLst>
      </pc:sldChg>
      <pc:sldChg chg="add">
        <pc:chgData name="Poncy, Brian" userId="002c98f0-3707-44e7-b27e-58ac2885d61f" providerId="ADAL" clId="{5C5AF736-EB10-4348-98E7-4D123AD337F6}" dt="2025-07-31T05:35:32.967" v="0"/>
        <pc:sldMkLst>
          <pc:docMk/>
          <pc:sldMk cId="3241118567" sldId="346"/>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1081C3-0FE4-EF6C-BE97-E7BE253D262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6114DA9-C63E-A0F0-7DD9-56A25FA92F1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AFCC7E4-3DA0-3633-4B0E-1819665E470D}"/>
              </a:ext>
            </a:extLst>
          </p:cNvPr>
          <p:cNvSpPr>
            <a:spLocks noGrp="1"/>
          </p:cNvSpPr>
          <p:nvPr>
            <p:ph type="dt" sz="half" idx="10"/>
          </p:nvPr>
        </p:nvSpPr>
        <p:spPr/>
        <p:txBody>
          <a:bodyPr/>
          <a:lstStyle/>
          <a:p>
            <a:fld id="{2A8EAB35-3FD1-4C4A-839D-B525D176DAF8}" type="datetimeFigureOut">
              <a:rPr lang="en-US" smtClean="0"/>
              <a:t>7/31/2025</a:t>
            </a:fld>
            <a:endParaRPr lang="en-US"/>
          </a:p>
        </p:txBody>
      </p:sp>
      <p:sp>
        <p:nvSpPr>
          <p:cNvPr id="5" name="Footer Placeholder 4">
            <a:extLst>
              <a:ext uri="{FF2B5EF4-FFF2-40B4-BE49-F238E27FC236}">
                <a16:creationId xmlns:a16="http://schemas.microsoft.com/office/drawing/2014/main" id="{15610A35-860C-2259-257A-57F5265862C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04CF8BC-6EAD-B2F8-C061-A53419274E4A}"/>
              </a:ext>
            </a:extLst>
          </p:cNvPr>
          <p:cNvSpPr>
            <a:spLocks noGrp="1"/>
          </p:cNvSpPr>
          <p:nvPr>
            <p:ph type="sldNum" sz="quarter" idx="12"/>
          </p:nvPr>
        </p:nvSpPr>
        <p:spPr/>
        <p:txBody>
          <a:bodyPr/>
          <a:lstStyle/>
          <a:p>
            <a:fld id="{F3955293-DE0A-1E44-AD0F-AFAACD3BD51C}" type="slidenum">
              <a:rPr lang="en-US" smtClean="0"/>
              <a:t>‹#›</a:t>
            </a:fld>
            <a:endParaRPr lang="en-US"/>
          </a:p>
        </p:txBody>
      </p:sp>
    </p:spTree>
    <p:extLst>
      <p:ext uri="{BB962C8B-B14F-4D97-AF65-F5344CB8AC3E}">
        <p14:creationId xmlns:p14="http://schemas.microsoft.com/office/powerpoint/2010/main" val="21452139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52703F-95F6-3D7F-6068-A180E48B70F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33EEDC6-FF8D-7931-298D-E0DF4AF6475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0220021-BC01-EC66-F9D3-ADFAFC0EBC14}"/>
              </a:ext>
            </a:extLst>
          </p:cNvPr>
          <p:cNvSpPr>
            <a:spLocks noGrp="1"/>
          </p:cNvSpPr>
          <p:nvPr>
            <p:ph type="dt" sz="half" idx="10"/>
          </p:nvPr>
        </p:nvSpPr>
        <p:spPr/>
        <p:txBody>
          <a:bodyPr/>
          <a:lstStyle/>
          <a:p>
            <a:fld id="{2A8EAB35-3FD1-4C4A-839D-B525D176DAF8}" type="datetimeFigureOut">
              <a:rPr lang="en-US" smtClean="0"/>
              <a:t>7/31/2025</a:t>
            </a:fld>
            <a:endParaRPr lang="en-US"/>
          </a:p>
        </p:txBody>
      </p:sp>
      <p:sp>
        <p:nvSpPr>
          <p:cNvPr id="5" name="Footer Placeholder 4">
            <a:extLst>
              <a:ext uri="{FF2B5EF4-FFF2-40B4-BE49-F238E27FC236}">
                <a16:creationId xmlns:a16="http://schemas.microsoft.com/office/drawing/2014/main" id="{75040921-D438-2A9B-607E-40EABFCF549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8DBD4D-46EF-ABDB-6CF2-B1697D5FA11E}"/>
              </a:ext>
            </a:extLst>
          </p:cNvPr>
          <p:cNvSpPr>
            <a:spLocks noGrp="1"/>
          </p:cNvSpPr>
          <p:nvPr>
            <p:ph type="sldNum" sz="quarter" idx="12"/>
          </p:nvPr>
        </p:nvSpPr>
        <p:spPr/>
        <p:txBody>
          <a:bodyPr/>
          <a:lstStyle/>
          <a:p>
            <a:fld id="{F3955293-DE0A-1E44-AD0F-AFAACD3BD51C}" type="slidenum">
              <a:rPr lang="en-US" smtClean="0"/>
              <a:t>‹#›</a:t>
            </a:fld>
            <a:endParaRPr lang="en-US"/>
          </a:p>
        </p:txBody>
      </p:sp>
    </p:spTree>
    <p:extLst>
      <p:ext uri="{BB962C8B-B14F-4D97-AF65-F5344CB8AC3E}">
        <p14:creationId xmlns:p14="http://schemas.microsoft.com/office/powerpoint/2010/main" val="39559314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0D2169E-302F-3867-958B-1BB0DD488A0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5DB8E73-5B27-61A9-F5FF-114621A773C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2CEC1B4-AAF8-DB37-3831-F12511DDA68D}"/>
              </a:ext>
            </a:extLst>
          </p:cNvPr>
          <p:cNvSpPr>
            <a:spLocks noGrp="1"/>
          </p:cNvSpPr>
          <p:nvPr>
            <p:ph type="dt" sz="half" idx="10"/>
          </p:nvPr>
        </p:nvSpPr>
        <p:spPr/>
        <p:txBody>
          <a:bodyPr/>
          <a:lstStyle/>
          <a:p>
            <a:fld id="{2A8EAB35-3FD1-4C4A-839D-B525D176DAF8}" type="datetimeFigureOut">
              <a:rPr lang="en-US" smtClean="0"/>
              <a:t>7/31/2025</a:t>
            </a:fld>
            <a:endParaRPr lang="en-US"/>
          </a:p>
        </p:txBody>
      </p:sp>
      <p:sp>
        <p:nvSpPr>
          <p:cNvPr id="5" name="Footer Placeholder 4">
            <a:extLst>
              <a:ext uri="{FF2B5EF4-FFF2-40B4-BE49-F238E27FC236}">
                <a16:creationId xmlns:a16="http://schemas.microsoft.com/office/drawing/2014/main" id="{51922647-278C-DECC-561E-88510B7DBD1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8A55292-305C-EE12-9D17-608382D275EB}"/>
              </a:ext>
            </a:extLst>
          </p:cNvPr>
          <p:cNvSpPr>
            <a:spLocks noGrp="1"/>
          </p:cNvSpPr>
          <p:nvPr>
            <p:ph type="sldNum" sz="quarter" idx="12"/>
          </p:nvPr>
        </p:nvSpPr>
        <p:spPr/>
        <p:txBody>
          <a:bodyPr/>
          <a:lstStyle/>
          <a:p>
            <a:fld id="{F3955293-DE0A-1E44-AD0F-AFAACD3BD51C}" type="slidenum">
              <a:rPr lang="en-US" smtClean="0"/>
              <a:t>‹#›</a:t>
            </a:fld>
            <a:endParaRPr lang="en-US"/>
          </a:p>
        </p:txBody>
      </p:sp>
    </p:spTree>
    <p:extLst>
      <p:ext uri="{BB962C8B-B14F-4D97-AF65-F5344CB8AC3E}">
        <p14:creationId xmlns:p14="http://schemas.microsoft.com/office/powerpoint/2010/main" val="3594946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C9462D-9416-222D-9F09-5332A6BC7FF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48879EC-C973-9391-0D7C-CD286FB3B37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3923FC-60A4-AC4C-2A95-919D14604902}"/>
              </a:ext>
            </a:extLst>
          </p:cNvPr>
          <p:cNvSpPr>
            <a:spLocks noGrp="1"/>
          </p:cNvSpPr>
          <p:nvPr>
            <p:ph type="dt" sz="half" idx="10"/>
          </p:nvPr>
        </p:nvSpPr>
        <p:spPr/>
        <p:txBody>
          <a:bodyPr/>
          <a:lstStyle/>
          <a:p>
            <a:fld id="{2A8EAB35-3FD1-4C4A-839D-B525D176DAF8}" type="datetimeFigureOut">
              <a:rPr lang="en-US" smtClean="0"/>
              <a:t>7/31/2025</a:t>
            </a:fld>
            <a:endParaRPr lang="en-US"/>
          </a:p>
        </p:txBody>
      </p:sp>
      <p:sp>
        <p:nvSpPr>
          <p:cNvPr id="5" name="Footer Placeholder 4">
            <a:extLst>
              <a:ext uri="{FF2B5EF4-FFF2-40B4-BE49-F238E27FC236}">
                <a16:creationId xmlns:a16="http://schemas.microsoft.com/office/drawing/2014/main" id="{659B4DC9-B0A8-E7F7-143F-FB63BFA0AAD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854A714-A5AD-640D-A81B-94EDAF6033BC}"/>
              </a:ext>
            </a:extLst>
          </p:cNvPr>
          <p:cNvSpPr>
            <a:spLocks noGrp="1"/>
          </p:cNvSpPr>
          <p:nvPr>
            <p:ph type="sldNum" sz="quarter" idx="12"/>
          </p:nvPr>
        </p:nvSpPr>
        <p:spPr/>
        <p:txBody>
          <a:bodyPr/>
          <a:lstStyle/>
          <a:p>
            <a:fld id="{F3955293-DE0A-1E44-AD0F-AFAACD3BD51C}" type="slidenum">
              <a:rPr lang="en-US" smtClean="0"/>
              <a:t>‹#›</a:t>
            </a:fld>
            <a:endParaRPr lang="en-US"/>
          </a:p>
        </p:txBody>
      </p:sp>
    </p:spTree>
    <p:extLst>
      <p:ext uri="{BB962C8B-B14F-4D97-AF65-F5344CB8AC3E}">
        <p14:creationId xmlns:p14="http://schemas.microsoft.com/office/powerpoint/2010/main" val="28768953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42FF9-8941-DEAD-56FA-17CBD555418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FA00DCF-BD03-DC1E-9247-213C3D960E2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35B1DD7-6286-2308-C854-F72F800CD39C}"/>
              </a:ext>
            </a:extLst>
          </p:cNvPr>
          <p:cNvSpPr>
            <a:spLocks noGrp="1"/>
          </p:cNvSpPr>
          <p:nvPr>
            <p:ph type="dt" sz="half" idx="10"/>
          </p:nvPr>
        </p:nvSpPr>
        <p:spPr/>
        <p:txBody>
          <a:bodyPr/>
          <a:lstStyle/>
          <a:p>
            <a:fld id="{2A8EAB35-3FD1-4C4A-839D-B525D176DAF8}" type="datetimeFigureOut">
              <a:rPr lang="en-US" smtClean="0"/>
              <a:t>7/31/2025</a:t>
            </a:fld>
            <a:endParaRPr lang="en-US"/>
          </a:p>
        </p:txBody>
      </p:sp>
      <p:sp>
        <p:nvSpPr>
          <p:cNvPr id="5" name="Footer Placeholder 4">
            <a:extLst>
              <a:ext uri="{FF2B5EF4-FFF2-40B4-BE49-F238E27FC236}">
                <a16:creationId xmlns:a16="http://schemas.microsoft.com/office/drawing/2014/main" id="{573B52E4-D082-EF11-9E2F-F4C4BBEE652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5FE22EC-E351-C9F4-3624-C48DB7E346E9}"/>
              </a:ext>
            </a:extLst>
          </p:cNvPr>
          <p:cNvSpPr>
            <a:spLocks noGrp="1"/>
          </p:cNvSpPr>
          <p:nvPr>
            <p:ph type="sldNum" sz="quarter" idx="12"/>
          </p:nvPr>
        </p:nvSpPr>
        <p:spPr/>
        <p:txBody>
          <a:bodyPr/>
          <a:lstStyle/>
          <a:p>
            <a:fld id="{F3955293-DE0A-1E44-AD0F-AFAACD3BD51C}" type="slidenum">
              <a:rPr lang="en-US" smtClean="0"/>
              <a:t>‹#›</a:t>
            </a:fld>
            <a:endParaRPr lang="en-US"/>
          </a:p>
        </p:txBody>
      </p:sp>
    </p:spTree>
    <p:extLst>
      <p:ext uri="{BB962C8B-B14F-4D97-AF65-F5344CB8AC3E}">
        <p14:creationId xmlns:p14="http://schemas.microsoft.com/office/powerpoint/2010/main" val="2175366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39C472-BFF2-E6A4-3FB7-104161B140A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2F3133A-2790-531A-1D92-2A690F8F5A0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BAF6851-E655-5B74-BA14-9C1712BC74D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74CF1D9-B998-65E8-9ED5-B5EC68172879}"/>
              </a:ext>
            </a:extLst>
          </p:cNvPr>
          <p:cNvSpPr>
            <a:spLocks noGrp="1"/>
          </p:cNvSpPr>
          <p:nvPr>
            <p:ph type="dt" sz="half" idx="10"/>
          </p:nvPr>
        </p:nvSpPr>
        <p:spPr/>
        <p:txBody>
          <a:bodyPr/>
          <a:lstStyle/>
          <a:p>
            <a:fld id="{2A8EAB35-3FD1-4C4A-839D-B525D176DAF8}" type="datetimeFigureOut">
              <a:rPr lang="en-US" smtClean="0"/>
              <a:t>7/31/2025</a:t>
            </a:fld>
            <a:endParaRPr lang="en-US"/>
          </a:p>
        </p:txBody>
      </p:sp>
      <p:sp>
        <p:nvSpPr>
          <p:cNvPr id="6" name="Footer Placeholder 5">
            <a:extLst>
              <a:ext uri="{FF2B5EF4-FFF2-40B4-BE49-F238E27FC236}">
                <a16:creationId xmlns:a16="http://schemas.microsoft.com/office/drawing/2014/main" id="{611F224F-DD25-5802-1D07-10D312ADF8A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02460C0-680F-1509-FEAF-0AA294CEC111}"/>
              </a:ext>
            </a:extLst>
          </p:cNvPr>
          <p:cNvSpPr>
            <a:spLocks noGrp="1"/>
          </p:cNvSpPr>
          <p:nvPr>
            <p:ph type="sldNum" sz="quarter" idx="12"/>
          </p:nvPr>
        </p:nvSpPr>
        <p:spPr/>
        <p:txBody>
          <a:bodyPr/>
          <a:lstStyle/>
          <a:p>
            <a:fld id="{F3955293-DE0A-1E44-AD0F-AFAACD3BD51C}" type="slidenum">
              <a:rPr lang="en-US" smtClean="0"/>
              <a:t>‹#›</a:t>
            </a:fld>
            <a:endParaRPr lang="en-US"/>
          </a:p>
        </p:txBody>
      </p:sp>
    </p:spTree>
    <p:extLst>
      <p:ext uri="{BB962C8B-B14F-4D97-AF65-F5344CB8AC3E}">
        <p14:creationId xmlns:p14="http://schemas.microsoft.com/office/powerpoint/2010/main" val="37876453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26E288-A25F-ABA1-E942-5FCE5B6EE13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347E178-0DF3-508B-2A3A-4D143961642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E290CD0-CE2A-1E9C-BDEE-5B3E342076D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88C44A2-7FEE-901A-4F33-272EFEDD1D3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6171524-2DCA-CED8-A455-2D2375946C2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35FD89F-3FF8-8AEE-4427-94A9D311D309}"/>
              </a:ext>
            </a:extLst>
          </p:cNvPr>
          <p:cNvSpPr>
            <a:spLocks noGrp="1"/>
          </p:cNvSpPr>
          <p:nvPr>
            <p:ph type="dt" sz="half" idx="10"/>
          </p:nvPr>
        </p:nvSpPr>
        <p:spPr/>
        <p:txBody>
          <a:bodyPr/>
          <a:lstStyle/>
          <a:p>
            <a:fld id="{2A8EAB35-3FD1-4C4A-839D-B525D176DAF8}" type="datetimeFigureOut">
              <a:rPr lang="en-US" smtClean="0"/>
              <a:t>7/31/2025</a:t>
            </a:fld>
            <a:endParaRPr lang="en-US"/>
          </a:p>
        </p:txBody>
      </p:sp>
      <p:sp>
        <p:nvSpPr>
          <p:cNvPr id="8" name="Footer Placeholder 7">
            <a:extLst>
              <a:ext uri="{FF2B5EF4-FFF2-40B4-BE49-F238E27FC236}">
                <a16:creationId xmlns:a16="http://schemas.microsoft.com/office/drawing/2014/main" id="{3B7DDA00-1F47-C5E7-4239-9FBAC9C6045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F39DD73-4940-279F-EFFC-423B86FB3C6C}"/>
              </a:ext>
            </a:extLst>
          </p:cNvPr>
          <p:cNvSpPr>
            <a:spLocks noGrp="1"/>
          </p:cNvSpPr>
          <p:nvPr>
            <p:ph type="sldNum" sz="quarter" idx="12"/>
          </p:nvPr>
        </p:nvSpPr>
        <p:spPr/>
        <p:txBody>
          <a:bodyPr/>
          <a:lstStyle/>
          <a:p>
            <a:fld id="{F3955293-DE0A-1E44-AD0F-AFAACD3BD51C}" type="slidenum">
              <a:rPr lang="en-US" smtClean="0"/>
              <a:t>‹#›</a:t>
            </a:fld>
            <a:endParaRPr lang="en-US"/>
          </a:p>
        </p:txBody>
      </p:sp>
    </p:spTree>
    <p:extLst>
      <p:ext uri="{BB962C8B-B14F-4D97-AF65-F5344CB8AC3E}">
        <p14:creationId xmlns:p14="http://schemas.microsoft.com/office/powerpoint/2010/main" val="7071626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A62FF7-681D-1619-85A1-E579A14E8D3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CA1DDC2-03F8-456B-FAA5-0B257C9DB3A5}"/>
              </a:ext>
            </a:extLst>
          </p:cNvPr>
          <p:cNvSpPr>
            <a:spLocks noGrp="1"/>
          </p:cNvSpPr>
          <p:nvPr>
            <p:ph type="dt" sz="half" idx="10"/>
          </p:nvPr>
        </p:nvSpPr>
        <p:spPr/>
        <p:txBody>
          <a:bodyPr/>
          <a:lstStyle/>
          <a:p>
            <a:fld id="{2A8EAB35-3FD1-4C4A-839D-B525D176DAF8}" type="datetimeFigureOut">
              <a:rPr lang="en-US" smtClean="0"/>
              <a:t>7/31/2025</a:t>
            </a:fld>
            <a:endParaRPr lang="en-US"/>
          </a:p>
        </p:txBody>
      </p:sp>
      <p:sp>
        <p:nvSpPr>
          <p:cNvPr id="4" name="Footer Placeholder 3">
            <a:extLst>
              <a:ext uri="{FF2B5EF4-FFF2-40B4-BE49-F238E27FC236}">
                <a16:creationId xmlns:a16="http://schemas.microsoft.com/office/drawing/2014/main" id="{DFA7EB01-C4DF-86BF-B2C7-4D6D976F05F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D9F4476-B173-6A36-842F-E6E504CDB34F}"/>
              </a:ext>
            </a:extLst>
          </p:cNvPr>
          <p:cNvSpPr>
            <a:spLocks noGrp="1"/>
          </p:cNvSpPr>
          <p:nvPr>
            <p:ph type="sldNum" sz="quarter" idx="12"/>
          </p:nvPr>
        </p:nvSpPr>
        <p:spPr/>
        <p:txBody>
          <a:bodyPr/>
          <a:lstStyle/>
          <a:p>
            <a:fld id="{F3955293-DE0A-1E44-AD0F-AFAACD3BD51C}" type="slidenum">
              <a:rPr lang="en-US" smtClean="0"/>
              <a:t>‹#›</a:t>
            </a:fld>
            <a:endParaRPr lang="en-US"/>
          </a:p>
        </p:txBody>
      </p:sp>
    </p:spTree>
    <p:extLst>
      <p:ext uri="{BB962C8B-B14F-4D97-AF65-F5344CB8AC3E}">
        <p14:creationId xmlns:p14="http://schemas.microsoft.com/office/powerpoint/2010/main" val="26502625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FFB767-D873-F0E4-ADAA-3080E5CBE2AF}"/>
              </a:ext>
            </a:extLst>
          </p:cNvPr>
          <p:cNvSpPr>
            <a:spLocks noGrp="1"/>
          </p:cNvSpPr>
          <p:nvPr>
            <p:ph type="dt" sz="half" idx="10"/>
          </p:nvPr>
        </p:nvSpPr>
        <p:spPr/>
        <p:txBody>
          <a:bodyPr/>
          <a:lstStyle/>
          <a:p>
            <a:fld id="{2A8EAB35-3FD1-4C4A-839D-B525D176DAF8}" type="datetimeFigureOut">
              <a:rPr lang="en-US" smtClean="0"/>
              <a:t>7/31/2025</a:t>
            </a:fld>
            <a:endParaRPr lang="en-US"/>
          </a:p>
        </p:txBody>
      </p:sp>
      <p:sp>
        <p:nvSpPr>
          <p:cNvPr id="3" name="Footer Placeholder 2">
            <a:extLst>
              <a:ext uri="{FF2B5EF4-FFF2-40B4-BE49-F238E27FC236}">
                <a16:creationId xmlns:a16="http://schemas.microsoft.com/office/drawing/2014/main" id="{34958DC2-AC90-EEE2-C727-7885F17191C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6989D8E-2AE0-0ED2-1181-8818A6882AC9}"/>
              </a:ext>
            </a:extLst>
          </p:cNvPr>
          <p:cNvSpPr>
            <a:spLocks noGrp="1"/>
          </p:cNvSpPr>
          <p:nvPr>
            <p:ph type="sldNum" sz="quarter" idx="12"/>
          </p:nvPr>
        </p:nvSpPr>
        <p:spPr/>
        <p:txBody>
          <a:bodyPr/>
          <a:lstStyle/>
          <a:p>
            <a:fld id="{F3955293-DE0A-1E44-AD0F-AFAACD3BD51C}" type="slidenum">
              <a:rPr lang="en-US" smtClean="0"/>
              <a:t>‹#›</a:t>
            </a:fld>
            <a:endParaRPr lang="en-US"/>
          </a:p>
        </p:txBody>
      </p:sp>
    </p:spTree>
    <p:extLst>
      <p:ext uri="{BB962C8B-B14F-4D97-AF65-F5344CB8AC3E}">
        <p14:creationId xmlns:p14="http://schemas.microsoft.com/office/powerpoint/2010/main" val="9830869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31185F-0EC7-11BF-FF1D-8A91E4F7E5D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FF908DC-F5D1-6FAE-6A51-FE910B3B35C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8DE70F6-6AE3-AB95-CFFC-4A13D5809EC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6F0236E-9C4F-3916-F455-EDB610B5CDFB}"/>
              </a:ext>
            </a:extLst>
          </p:cNvPr>
          <p:cNvSpPr>
            <a:spLocks noGrp="1"/>
          </p:cNvSpPr>
          <p:nvPr>
            <p:ph type="dt" sz="half" idx="10"/>
          </p:nvPr>
        </p:nvSpPr>
        <p:spPr/>
        <p:txBody>
          <a:bodyPr/>
          <a:lstStyle/>
          <a:p>
            <a:fld id="{2A8EAB35-3FD1-4C4A-839D-B525D176DAF8}" type="datetimeFigureOut">
              <a:rPr lang="en-US" smtClean="0"/>
              <a:t>7/31/2025</a:t>
            </a:fld>
            <a:endParaRPr lang="en-US"/>
          </a:p>
        </p:txBody>
      </p:sp>
      <p:sp>
        <p:nvSpPr>
          <p:cNvPr id="6" name="Footer Placeholder 5">
            <a:extLst>
              <a:ext uri="{FF2B5EF4-FFF2-40B4-BE49-F238E27FC236}">
                <a16:creationId xmlns:a16="http://schemas.microsoft.com/office/drawing/2014/main" id="{0EBFE5BD-E400-56FF-7FC5-2E3B867D1A1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6BE8C15-FA13-9FF3-4CFE-E5D916C506F0}"/>
              </a:ext>
            </a:extLst>
          </p:cNvPr>
          <p:cNvSpPr>
            <a:spLocks noGrp="1"/>
          </p:cNvSpPr>
          <p:nvPr>
            <p:ph type="sldNum" sz="quarter" idx="12"/>
          </p:nvPr>
        </p:nvSpPr>
        <p:spPr/>
        <p:txBody>
          <a:bodyPr/>
          <a:lstStyle/>
          <a:p>
            <a:fld id="{F3955293-DE0A-1E44-AD0F-AFAACD3BD51C}" type="slidenum">
              <a:rPr lang="en-US" smtClean="0"/>
              <a:t>‹#›</a:t>
            </a:fld>
            <a:endParaRPr lang="en-US"/>
          </a:p>
        </p:txBody>
      </p:sp>
    </p:spTree>
    <p:extLst>
      <p:ext uri="{BB962C8B-B14F-4D97-AF65-F5344CB8AC3E}">
        <p14:creationId xmlns:p14="http://schemas.microsoft.com/office/powerpoint/2010/main" val="14708028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269CA-EA22-D7F0-E3F8-972494542C0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50E4FD3-39D9-AA5A-A4E9-9421B812D65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7E8276D-1BE3-75DF-D2A8-4AE0E43813C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02C969-E81A-2B8B-C537-86783AA8C358}"/>
              </a:ext>
            </a:extLst>
          </p:cNvPr>
          <p:cNvSpPr>
            <a:spLocks noGrp="1"/>
          </p:cNvSpPr>
          <p:nvPr>
            <p:ph type="dt" sz="half" idx="10"/>
          </p:nvPr>
        </p:nvSpPr>
        <p:spPr/>
        <p:txBody>
          <a:bodyPr/>
          <a:lstStyle/>
          <a:p>
            <a:fld id="{2A8EAB35-3FD1-4C4A-839D-B525D176DAF8}" type="datetimeFigureOut">
              <a:rPr lang="en-US" smtClean="0"/>
              <a:t>7/31/2025</a:t>
            </a:fld>
            <a:endParaRPr lang="en-US"/>
          </a:p>
        </p:txBody>
      </p:sp>
      <p:sp>
        <p:nvSpPr>
          <p:cNvPr id="6" name="Footer Placeholder 5">
            <a:extLst>
              <a:ext uri="{FF2B5EF4-FFF2-40B4-BE49-F238E27FC236}">
                <a16:creationId xmlns:a16="http://schemas.microsoft.com/office/drawing/2014/main" id="{E011D048-515C-BEA9-D0BA-7EEA3249F4C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70DF32E-5A29-ADE3-5FBA-337B1384B6DB}"/>
              </a:ext>
            </a:extLst>
          </p:cNvPr>
          <p:cNvSpPr>
            <a:spLocks noGrp="1"/>
          </p:cNvSpPr>
          <p:nvPr>
            <p:ph type="sldNum" sz="quarter" idx="12"/>
          </p:nvPr>
        </p:nvSpPr>
        <p:spPr/>
        <p:txBody>
          <a:bodyPr/>
          <a:lstStyle/>
          <a:p>
            <a:fld id="{F3955293-DE0A-1E44-AD0F-AFAACD3BD51C}" type="slidenum">
              <a:rPr lang="en-US" smtClean="0"/>
              <a:t>‹#›</a:t>
            </a:fld>
            <a:endParaRPr lang="en-US"/>
          </a:p>
        </p:txBody>
      </p:sp>
    </p:spTree>
    <p:extLst>
      <p:ext uri="{BB962C8B-B14F-4D97-AF65-F5344CB8AC3E}">
        <p14:creationId xmlns:p14="http://schemas.microsoft.com/office/powerpoint/2010/main" val="32356498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155605C-948F-37E4-E2D8-5AE305EF40A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34FFC65-4FC8-ACF5-0777-59E4188D0CB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F6DDCE8-20FA-EAD0-3C68-31E69063EDD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2A8EAB35-3FD1-4C4A-839D-B525D176DAF8}" type="datetimeFigureOut">
              <a:rPr lang="en-US" smtClean="0"/>
              <a:t>7/31/2025</a:t>
            </a:fld>
            <a:endParaRPr lang="en-US"/>
          </a:p>
        </p:txBody>
      </p:sp>
      <p:sp>
        <p:nvSpPr>
          <p:cNvPr id="5" name="Footer Placeholder 4">
            <a:extLst>
              <a:ext uri="{FF2B5EF4-FFF2-40B4-BE49-F238E27FC236}">
                <a16:creationId xmlns:a16="http://schemas.microsoft.com/office/drawing/2014/main" id="{0AA88107-DA28-3647-AD35-31473AF6FAB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69F2F5C5-4BB9-4A6D-727B-B71188A7D1A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3955293-DE0A-1E44-AD0F-AFAACD3BD51C}" type="slidenum">
              <a:rPr lang="en-US" smtClean="0"/>
              <a:t>‹#›</a:t>
            </a:fld>
            <a:endParaRPr lang="en-US"/>
          </a:p>
        </p:txBody>
      </p:sp>
    </p:spTree>
    <p:extLst>
      <p:ext uri="{BB962C8B-B14F-4D97-AF65-F5344CB8AC3E}">
        <p14:creationId xmlns:p14="http://schemas.microsoft.com/office/powerpoint/2010/main" val="36566352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18</a:t>
            </a:r>
            <a:br>
              <a:rPr lang="en-US" dirty="0"/>
            </a:br>
            <a:br>
              <a:rPr lang="en-US" dirty="0"/>
            </a:br>
            <a:r>
              <a:rPr lang="en-US" dirty="0"/>
              <a:t>Lesson 32</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905911"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7" name="Audio 16">
            <a:extLst>
              <a:ext uri="{FF2B5EF4-FFF2-40B4-BE49-F238E27FC236}">
                <a16:creationId xmlns:a16="http://schemas.microsoft.com/office/drawing/2014/main" id="{5C505DA0-F66C-1801-5142-6E1C0858A32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1246D1-CE8A-EA8B-2C1A-E993070A399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CD2216-8CD3-5C76-EB5F-A83FA58DC8A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3A41041-DE99-A0B3-F7A3-F5FD2BCCD5F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15</a:t>
            </a:r>
          </a:p>
        </p:txBody>
      </p:sp>
      <p:pic>
        <p:nvPicPr>
          <p:cNvPr id="12" name="Audio 11">
            <a:extLst>
              <a:ext uri="{FF2B5EF4-FFF2-40B4-BE49-F238E27FC236}">
                <a16:creationId xmlns:a16="http://schemas.microsoft.com/office/drawing/2014/main" id="{0C92A0AF-63D9-3AE2-9E68-0A48F5002A5A}"/>
              </a:ext>
            </a:extLst>
          </p:cNvPr>
          <p:cNvPicPr>
            <a:picLocks noChangeAspect="1"/>
          </p:cNvPicPr>
          <p:nvPr>
            <a:audioFile r:link="rId1"/>
            <p:extLst>
              <p:ext uri="{DAA4B4D4-6D71-4841-9C94-3DE7FCFB9230}">
                <p14:media xmlns:p14="http://schemas.microsoft.com/office/powerpoint/2010/main" r:embed="rId2">
                  <p14:trim end="25.104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492490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B7EA91-8A90-E6C3-153C-F724EF9F211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CBC4708-1D1A-3AB4-276A-BE9A8B867F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091956E-51D0-BF2F-7DDA-37E72C8B500B}"/>
              </a:ext>
            </a:extLst>
          </p:cNvPr>
          <p:cNvSpPr txBox="1"/>
          <p:nvPr/>
        </p:nvSpPr>
        <p:spPr>
          <a:xfrm>
            <a:off x="5905911"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7" name="Audio 16">
            <a:extLst>
              <a:ext uri="{FF2B5EF4-FFF2-40B4-BE49-F238E27FC236}">
                <a16:creationId xmlns:a16="http://schemas.microsoft.com/office/drawing/2014/main" id="{8A94FC25-ACF4-2AD3-135A-71F77F11519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5297021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B59B68-A18A-196E-68A6-895A98A6425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169C0D8-3C20-422D-7DA8-6512C1A9262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D4CEA8C-679C-B762-522E-BFA73E77BE35}"/>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34F893D8-3912-4E9B-3F49-2D346BABE6B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8932625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FAC1EF-5D44-50A0-005D-459083AB157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CF15BD-7DFD-BC3A-C8E3-DD52FF23E0D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F78AB5C-96FE-9994-71E2-36464E18409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CA9F9BFB-7080-246C-7F5E-6C18F1AC482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100080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C12DA9-4598-2BBD-7691-FBD6DFB2812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F3AAFBD-9AEF-B79E-F725-4190104EAE2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3D3E680-E584-EEC1-87FB-112D150E5245}"/>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87D2DBB7-AB18-0E9C-B1F4-34D4A02A65E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9820725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C0C4C3-70E2-6DEA-9889-00053C22E82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27741ED-CE8D-4E96-774B-ABFAFF7F7EB1}"/>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71DBD66-79DC-8150-61C2-D6F0F88FECCD}"/>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B0EE3C92-DF00-0DCC-8E56-E782B92BE0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998865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E685C6-9984-1F92-8224-F75F51A9956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95EC167-C9C5-3D3C-42C6-80B38DDE9F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E6E89DE-1891-F94F-0004-C6BDB95A1E55}"/>
              </a:ext>
            </a:extLst>
          </p:cNvPr>
          <p:cNvSpPr txBox="1"/>
          <p:nvPr/>
        </p:nvSpPr>
        <p:spPr>
          <a:xfrm>
            <a:off x="5905911"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7" name="Audio 16">
            <a:extLst>
              <a:ext uri="{FF2B5EF4-FFF2-40B4-BE49-F238E27FC236}">
                <a16:creationId xmlns:a16="http://schemas.microsoft.com/office/drawing/2014/main" id="{65DA2598-D1C1-04E7-F581-BE7576EB7C7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5373975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D3CC6F-41BC-2BB6-29D5-7C63323EB5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531BF7C-CF97-1B9A-5D8B-7D64A843FF3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79A25FE-0613-C410-2883-5B77EB2B834E}"/>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15</a:t>
            </a:r>
          </a:p>
        </p:txBody>
      </p:sp>
      <p:pic>
        <p:nvPicPr>
          <p:cNvPr id="12" name="Audio 11">
            <a:extLst>
              <a:ext uri="{FF2B5EF4-FFF2-40B4-BE49-F238E27FC236}">
                <a16:creationId xmlns:a16="http://schemas.microsoft.com/office/drawing/2014/main" id="{85FB0C46-39B3-2997-571E-BC4DDDF297A2}"/>
              </a:ext>
            </a:extLst>
          </p:cNvPr>
          <p:cNvPicPr>
            <a:picLocks noChangeAspect="1"/>
          </p:cNvPicPr>
          <p:nvPr>
            <a:audioFile r:link="rId1"/>
            <p:extLst>
              <p:ext uri="{DAA4B4D4-6D71-4841-9C94-3DE7FCFB9230}">
                <p14:media xmlns:p14="http://schemas.microsoft.com/office/powerpoint/2010/main" r:embed="rId2">
                  <p14:trim end="25.104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4313261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8E1B10-9D08-7924-AC35-0D54CFE873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4289023-CB61-E003-3F5A-657769B770C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734C40D-27CB-2A0B-1495-C014AC410BA7}"/>
              </a:ext>
            </a:extLst>
          </p:cNvPr>
          <p:cNvSpPr txBox="1"/>
          <p:nvPr/>
        </p:nvSpPr>
        <p:spPr>
          <a:xfrm>
            <a:off x="5905911"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7" name="Audio 16">
            <a:extLst>
              <a:ext uri="{FF2B5EF4-FFF2-40B4-BE49-F238E27FC236}">
                <a16:creationId xmlns:a16="http://schemas.microsoft.com/office/drawing/2014/main" id="{7EC2A1C2-7076-7956-6285-56E57C58669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6026936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4B7F44-CCF8-CBB9-1AAC-FD91DBF770A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AF9F197-C3F4-300F-3B50-9892F0662D3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9C3B0C8-B2F7-9218-4721-E4E76B6D91BE}"/>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106FB383-304F-26AB-ED97-DF686E375D0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0653080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185866-D427-45D0-7F88-85E402FA677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F3F80EB-5160-7A94-1935-4E13497DB06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7A4D976D-0230-E302-94F5-EBB53F0C44A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15</a:t>
            </a:r>
          </a:p>
        </p:txBody>
      </p:sp>
      <p:pic>
        <p:nvPicPr>
          <p:cNvPr id="12" name="Audio 11">
            <a:extLst>
              <a:ext uri="{FF2B5EF4-FFF2-40B4-BE49-F238E27FC236}">
                <a16:creationId xmlns:a16="http://schemas.microsoft.com/office/drawing/2014/main" id="{DE681C75-AE92-AAB7-BE2F-FFEEA6126D88}"/>
              </a:ext>
            </a:extLst>
          </p:cNvPr>
          <p:cNvPicPr>
            <a:picLocks noChangeAspect="1"/>
          </p:cNvPicPr>
          <p:nvPr>
            <a:audioFile r:link="rId1"/>
            <p:extLst>
              <p:ext uri="{DAA4B4D4-6D71-4841-9C94-3DE7FCFB9230}">
                <p14:media xmlns:p14="http://schemas.microsoft.com/office/powerpoint/2010/main" r:embed="rId2">
                  <p14:trim end="25.104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9129640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E755A4-C02F-4DFD-0260-B837C49A387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D3064CE-9D49-943C-29C6-C4FC4BA204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75D283B-75AE-DE44-7652-C3BC99BDDB50}"/>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0AA2A35B-2267-5A47-36E9-5D35B084B6A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3991536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A2BBFB-5A8F-04FF-3092-30DF7BF6678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CF1A129-4A37-F9D8-81D5-30AA639571B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3AD3973A-64DC-EB0E-6CBB-5BC86C2F8F7D}"/>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15</a:t>
            </a:r>
          </a:p>
        </p:txBody>
      </p:sp>
      <p:pic>
        <p:nvPicPr>
          <p:cNvPr id="12" name="Audio 11">
            <a:extLst>
              <a:ext uri="{FF2B5EF4-FFF2-40B4-BE49-F238E27FC236}">
                <a16:creationId xmlns:a16="http://schemas.microsoft.com/office/drawing/2014/main" id="{4C7281EB-1337-EDDF-C62D-669D724F483B}"/>
              </a:ext>
            </a:extLst>
          </p:cNvPr>
          <p:cNvPicPr>
            <a:picLocks noChangeAspect="1"/>
          </p:cNvPicPr>
          <p:nvPr>
            <a:audioFile r:link="rId1"/>
            <p:extLst>
              <p:ext uri="{DAA4B4D4-6D71-4841-9C94-3DE7FCFB9230}">
                <p14:media xmlns:p14="http://schemas.microsoft.com/office/powerpoint/2010/main" r:embed="rId2">
                  <p14:trim end="25.104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8085079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511AB-AC09-0F99-B01A-6FFDD134A6B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1377362-BF5F-5465-0A4E-F6DC0950870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CFA0822-F794-9D87-2084-513E3A70634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04A59F64-9904-594F-F06A-4558F99FA37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71767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EA7DB3-AF5B-F720-EAE7-1AB29E8A6CE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FB51BDF-ADDC-1EF2-4F84-A8DB52AD81F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15186D82-E8A5-DC06-5EDA-59BFDE602FA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458B7458-32BB-F70E-8BA4-90D6C5A823B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9979455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5AFF6C-0CE3-11E6-A6F1-8D1442F736D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1801962-2482-B576-8F08-9F4D50F6C83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B702DB2-0006-B3CA-EDE2-7B74C8B69E44}"/>
              </a:ext>
            </a:extLst>
          </p:cNvPr>
          <p:cNvSpPr txBox="1"/>
          <p:nvPr/>
        </p:nvSpPr>
        <p:spPr>
          <a:xfrm>
            <a:off x="5905911"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7" name="Audio 16">
            <a:extLst>
              <a:ext uri="{FF2B5EF4-FFF2-40B4-BE49-F238E27FC236}">
                <a16:creationId xmlns:a16="http://schemas.microsoft.com/office/drawing/2014/main" id="{8A42700D-26C1-64E7-E987-6D646C98695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114334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F3D159-AD61-2EB9-2D35-D5456942D46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6AD0028-302D-27AF-C411-2303DDF3B4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E0BAEFB-7108-76DE-08E7-8AB7B4540CDD}"/>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F5FC7128-56AF-EAFA-F77F-61B45839B45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3955691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09AB29-1552-FC9A-1A35-745190E02C8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8473DE1-06C1-4B32-DACB-E0253C07089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B2ADF89-8573-51CD-BA88-A3E5C13942FE}"/>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15</a:t>
            </a:r>
          </a:p>
        </p:txBody>
      </p:sp>
      <p:pic>
        <p:nvPicPr>
          <p:cNvPr id="12" name="Audio 11">
            <a:extLst>
              <a:ext uri="{FF2B5EF4-FFF2-40B4-BE49-F238E27FC236}">
                <a16:creationId xmlns:a16="http://schemas.microsoft.com/office/drawing/2014/main" id="{4988F6E9-7867-BE42-E8B0-598AFE1E28A0}"/>
              </a:ext>
            </a:extLst>
          </p:cNvPr>
          <p:cNvPicPr>
            <a:picLocks noChangeAspect="1"/>
          </p:cNvPicPr>
          <p:nvPr>
            <a:audioFile r:link="rId1"/>
            <p:extLst>
              <p:ext uri="{DAA4B4D4-6D71-4841-9C94-3DE7FCFB9230}">
                <p14:media xmlns:p14="http://schemas.microsoft.com/office/powerpoint/2010/main" r:embed="rId2">
                  <p14:trim end="25.104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1012139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94EE5B-7491-6415-30CF-759C9B81B67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6F2FD26-7299-84E3-7AC0-880E328CE93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4D9B8E2-3559-2B1C-E108-DABA0C98482D}"/>
              </a:ext>
            </a:extLst>
          </p:cNvPr>
          <p:cNvSpPr txBox="1"/>
          <p:nvPr/>
        </p:nvSpPr>
        <p:spPr>
          <a:xfrm>
            <a:off x="5905911"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7" name="Audio 16">
            <a:extLst>
              <a:ext uri="{FF2B5EF4-FFF2-40B4-BE49-F238E27FC236}">
                <a16:creationId xmlns:a16="http://schemas.microsoft.com/office/drawing/2014/main" id="{059F7939-177C-A9DB-AD0E-E8F15A3DCE5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5594578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12" name="Audio 11">
            <a:extLst>
              <a:ext uri="{FF2B5EF4-FFF2-40B4-BE49-F238E27FC236}">
                <a16:creationId xmlns:a16="http://schemas.microsoft.com/office/drawing/2014/main" id="{149A0698-962F-7089-19B1-94086565314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6564596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846D3B-4529-D29B-6B80-1EC7848ABAF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0C4D6E3-64EE-93BD-2480-85EF393DF68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9AC65EC-C4B1-3449-9AE1-B79A7B34524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F1A89B9E-642C-66CA-313E-8116F25BC24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4028459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85C44F9C-AB7B-7C9D-4AD8-B50DFE73137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0389964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15 </a:t>
            </a:r>
          </a:p>
        </p:txBody>
      </p:sp>
      <p:pic>
        <p:nvPicPr>
          <p:cNvPr id="11" name="Audio 10">
            <a:extLst>
              <a:ext uri="{FF2B5EF4-FFF2-40B4-BE49-F238E27FC236}">
                <a16:creationId xmlns:a16="http://schemas.microsoft.com/office/drawing/2014/main" id="{9E27BD05-B23E-A842-34F6-33C05491BDB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124140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15</a:t>
            </a:r>
          </a:p>
        </p:txBody>
      </p:sp>
      <p:pic>
        <p:nvPicPr>
          <p:cNvPr id="12" name="Audio 11">
            <a:extLst>
              <a:ext uri="{FF2B5EF4-FFF2-40B4-BE49-F238E27FC236}">
                <a16:creationId xmlns:a16="http://schemas.microsoft.com/office/drawing/2014/main" id="{83B05F3B-E37A-C735-6AB7-98A0EE065050}"/>
              </a:ext>
            </a:extLst>
          </p:cNvPr>
          <p:cNvPicPr>
            <a:picLocks noChangeAspect="1"/>
          </p:cNvPicPr>
          <p:nvPr>
            <a:audioFile r:link="rId1"/>
            <p:extLst>
              <p:ext uri="{DAA4B4D4-6D71-4841-9C94-3DE7FCFB9230}">
                <p14:media xmlns:p14="http://schemas.microsoft.com/office/powerpoint/2010/main" r:embed="rId2">
                  <p14:trim end="25.104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35906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10 </a:t>
            </a:r>
          </a:p>
        </p:txBody>
      </p:sp>
      <p:pic>
        <p:nvPicPr>
          <p:cNvPr id="11" name="Audio 10">
            <a:extLst>
              <a:ext uri="{FF2B5EF4-FFF2-40B4-BE49-F238E27FC236}">
                <a16:creationId xmlns:a16="http://schemas.microsoft.com/office/drawing/2014/main" id="{1E35BCE1-5E77-97BA-BA57-A2F4F463DF9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EC8A1458-6037-A809-3D1F-7FEB83FFB4A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 </a:t>
            </a:r>
          </a:p>
        </p:txBody>
      </p:sp>
      <p:pic>
        <p:nvPicPr>
          <p:cNvPr id="12" name="Audio 11">
            <a:extLst>
              <a:ext uri="{FF2B5EF4-FFF2-40B4-BE49-F238E27FC236}">
                <a16:creationId xmlns:a16="http://schemas.microsoft.com/office/drawing/2014/main" id="{E2EF6293-294C-9472-E855-0AA6CFA2C563}"/>
              </a:ext>
            </a:extLst>
          </p:cNvPr>
          <p:cNvPicPr>
            <a:picLocks noChangeAspect="1"/>
          </p:cNvPicPr>
          <p:nvPr>
            <a:audioFile r:link="rId1"/>
            <p:extLst>
              <p:ext uri="{DAA4B4D4-6D71-4841-9C94-3DE7FCFB9230}">
                <p14:media xmlns:p14="http://schemas.microsoft.com/office/powerpoint/2010/main" r:embed="rId2">
                  <p14:trim end="122.19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7682F684817E44AA427B6958EC55BF0" ma:contentTypeVersion="15" ma:contentTypeDescription="Create a new document." ma:contentTypeScope="" ma:versionID="ab9a0b3f4ae3f71eb7a34635a28e68b2">
  <xsd:schema xmlns:xsd="http://www.w3.org/2001/XMLSchema" xmlns:xs="http://www.w3.org/2001/XMLSchema" xmlns:p="http://schemas.microsoft.com/office/2006/metadata/properties" xmlns:ns3="7dfc20e4-3649-4211-81dc-9290c21459be" xmlns:ns4="161d82f7-f6a3-4417-9fb0-6bd3db963429" targetNamespace="http://schemas.microsoft.com/office/2006/metadata/properties" ma:root="true" ma:fieldsID="0e7267af970ba8bc8711a3c54a177950" ns3:_="" ns4:_="">
    <xsd:import namespace="7dfc20e4-3649-4211-81dc-9290c21459be"/>
    <xsd:import namespace="161d82f7-f6a3-4417-9fb0-6bd3db963429"/>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MediaServiceDateTaken" minOccurs="0"/>
                <xsd:element ref="ns3:MediaServiceSystemTags" minOccurs="0"/>
                <xsd:element ref="ns3:MediaServiceGenerationTime" minOccurs="0"/>
                <xsd:element ref="ns3:MediaServiceEventHashCode" minOccurs="0"/>
                <xsd:element ref="ns3:MediaLengthInSeconds" minOccurs="0"/>
                <xsd:element ref="ns3:MediaServiceOCR" minOccurs="0"/>
                <xsd:element ref="ns3:_activity" minOccurs="0"/>
                <xsd:element ref="ns4:SharedWithUsers" minOccurs="0"/>
                <xsd:element ref="ns4:SharedWithDetails" minOccurs="0"/>
                <xsd:element ref="ns4:SharingHintHash" minOccurs="0"/>
                <xsd:element ref="ns3:MediaServiceSearchPropertie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dfc20e4-3649-4211-81dc-9290c21459b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SystemTags" ma:index="12" nillable="true" ma:displayName="MediaServiceSystemTags" ma:hidden="true" ma:internalName="MediaServiceSystemTags" ma:readOnly="true">
      <xsd:simpleType>
        <xsd:restriction base="dms:Note"/>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OCR" ma:index="16" nillable="true" ma:displayName="Extracted Text" ma:internalName="MediaServiceOCR" ma:readOnly="true">
      <xsd:simpleType>
        <xsd:restriction base="dms:Note">
          <xsd:maxLength value="255"/>
        </xsd:restriction>
      </xsd:simpleType>
    </xsd:element>
    <xsd:element name="_activity" ma:index="17" nillable="true" ma:displayName="_activity" ma:hidden="true" ma:internalName="_activity">
      <xsd:simpleType>
        <xsd:restriction base="dms:Note"/>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1d82f7-f6a3-4417-9fb0-6bd3db963429"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activity xmlns="7dfc20e4-3649-4211-81dc-9290c21459be" xsi:nil="true"/>
  </documentManagement>
</p:properties>
</file>

<file path=customXml/itemProps1.xml><?xml version="1.0" encoding="utf-8"?>
<ds:datastoreItem xmlns:ds="http://schemas.openxmlformats.org/officeDocument/2006/customXml" ds:itemID="{900A3D89-2545-4DB5-9A5D-4C21829C305E}">
  <ds:schemaRefs>
    <ds:schemaRef ds:uri="http://schemas.microsoft.com/sharepoint/v3/contenttype/forms"/>
  </ds:schemaRefs>
</ds:datastoreItem>
</file>

<file path=customXml/itemProps2.xml><?xml version="1.0" encoding="utf-8"?>
<ds:datastoreItem xmlns:ds="http://schemas.openxmlformats.org/officeDocument/2006/customXml" ds:itemID="{9EE11041-E7D0-4403-8629-16FE13B81AE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dfc20e4-3649-4211-81dc-9290c21459be"/>
    <ds:schemaRef ds:uri="161d82f7-f6a3-4417-9fb0-6bd3db96342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B1F2866-9CB5-4D72-A8BC-67D23C0C2B6A}">
  <ds:schemaRefs>
    <ds:schemaRef ds:uri="http://purl.org/dc/terms/"/>
    <ds:schemaRef ds:uri="http://purl.org/dc/dcmitype/"/>
    <ds:schemaRef ds:uri="http://schemas.microsoft.com/office/2006/metadata/properties"/>
    <ds:schemaRef ds:uri="http://schemas.microsoft.com/office/2006/documentManagement/types"/>
    <ds:schemaRef ds:uri="http://schemas.microsoft.com/office/infopath/2007/PartnerControls"/>
    <ds:schemaRef ds:uri="161d82f7-f6a3-4417-9fb0-6bd3db963429"/>
    <ds:schemaRef ds:uri="7dfc20e4-3649-4211-81dc-9290c21459be"/>
    <ds:schemaRef ds:uri="http://www.w3.org/XML/1998/namespace"/>
    <ds:schemaRef ds:uri="http://purl.org/dc/elements/1.1/"/>
    <ds:schemaRef ds:uri="http://schemas.openxmlformats.org/package/2006/metadata/core-properties"/>
  </ds:schemaRefs>
</ds:datastoreItem>
</file>

<file path=docProps/app.xml><?xml version="1.0" encoding="utf-8"?>
<Properties xmlns="http://schemas.openxmlformats.org/officeDocument/2006/extended-properties" xmlns:vt="http://schemas.openxmlformats.org/officeDocument/2006/docPropsVTypes">
  <TotalTime>3</TotalTime>
  <Words>359</Words>
  <Application>Microsoft Office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18  Lesson 32</vt:lpstr>
      <vt:lpstr>PowerPoint Presentation</vt:lpstr>
      <vt:lpstr>4 + 2 6 </vt:lpstr>
      <vt:lpstr>4 + 2  </vt:lpstr>
      <vt:lpstr>8 + 7 15 </vt:lpstr>
      <vt:lpstr>8 + 7  </vt:lpstr>
      <vt:lpstr>4 + 6 10 </vt:lpstr>
      <vt:lpstr>4 + 6  </vt:lpstr>
      <vt:lpstr>3 + 2 5 </vt:lpstr>
      <vt:lpstr>3 + 2  </vt:lpstr>
      <vt:lpstr>8 + 7  </vt:lpstr>
      <vt:lpstr>3 + 2  </vt:lpstr>
      <vt:lpstr>4 + 6  </vt:lpstr>
      <vt:lpstr>4 + 2  </vt:lpstr>
      <vt:lpstr>4 + 6  </vt:lpstr>
      <vt:lpstr>4 + 2  </vt:lpstr>
      <vt:lpstr>3 + 2  </vt:lpstr>
      <vt:lpstr>8 + 7  </vt:lpstr>
      <vt:lpstr>3 + 2  </vt:lpstr>
      <vt:lpstr>4 + 6  </vt:lpstr>
      <vt:lpstr>8 + 7  </vt:lpstr>
      <vt:lpstr>4 + 2  </vt:lpstr>
      <vt:lpstr>8 + 7  </vt:lpstr>
      <vt:lpstr>4 + 2  </vt:lpstr>
      <vt:lpstr>4 + 6  </vt:lpstr>
      <vt:lpstr>3 + 2  </vt:lpstr>
      <vt:lpstr>4 + 2  </vt:lpstr>
      <vt:lpstr>8 + 7  </vt:lpstr>
      <vt:lpstr>3 + 2  </vt:lpstr>
      <vt:lpstr>4 + 6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Sums to 18  Set C #2 – 2,3,4,5</dc:title>
  <dc:creator>Guilfoyle, Jayce</dc:creator>
  <cp:lastModifiedBy>Poncy, Brian</cp:lastModifiedBy>
  <cp:revision>2</cp:revision>
  <dcterms:created xsi:type="dcterms:W3CDTF">2024-11-25T00:44:07Z</dcterms:created>
  <dcterms:modified xsi:type="dcterms:W3CDTF">2025-07-31T05:35:42Z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0x01010087682F684817E44AA427B6958EC55BF0</vt:lpwstr>
  </property>
</Properties>
</file>