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315" r:id="rId4"/>
    <p:sldId id="316" r:id="rId5"/>
    <p:sldId id="317" r:id="rId6"/>
    <p:sldId id="318" r:id="rId7"/>
    <p:sldId id="319" r:id="rId8"/>
    <p:sldId id="320" r:id="rId9"/>
    <p:sldId id="321" r:id="rId10"/>
    <p:sldId id="322" r:id="rId11"/>
    <p:sldId id="323" r:id="rId12"/>
    <p:sldId id="325" r:id="rId13"/>
    <p:sldId id="324" r:id="rId14"/>
    <p:sldId id="326" r:id="rId15"/>
    <p:sldId id="327" r:id="rId16"/>
    <p:sldId id="329" r:id="rId17"/>
    <p:sldId id="328" r:id="rId18"/>
    <p:sldId id="330" r:id="rId19"/>
    <p:sldId id="331" r:id="rId20"/>
    <p:sldId id="334" r:id="rId21"/>
    <p:sldId id="333" r:id="rId22"/>
    <p:sldId id="332" r:id="rId23"/>
    <p:sldId id="335" r:id="rId24"/>
    <p:sldId id="337" r:id="rId25"/>
    <p:sldId id="336" r:id="rId26"/>
    <p:sldId id="338" r:id="rId27"/>
    <p:sldId id="339" r:id="rId28"/>
    <p:sldId id="340" r:id="rId29"/>
    <p:sldId id="341" r:id="rId30"/>
    <p:sldId id="342"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59B723-DDB6-4D8A-96A2-930D12F62976}" v="1" dt="2025-07-31T05:22:39.7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0"/>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C85772D3-0D15-4EDA-9D6D-7FC010E06C8D}"/>
    <pc:docChg chg="modSld sldOrd">
      <pc:chgData name="Poncy, Brian" userId="002c98f0-3707-44e7-b27e-58ac2885d61f" providerId="ADAL" clId="{C85772D3-0D15-4EDA-9D6D-7FC010E06C8D}" dt="2025-04-09T06:24:36.897" v="4"/>
      <pc:docMkLst>
        <pc:docMk/>
      </pc:docMkLst>
      <pc:sldChg chg="ord">
        <pc:chgData name="Poncy, Brian" userId="002c98f0-3707-44e7-b27e-58ac2885d61f" providerId="ADAL" clId="{C85772D3-0D15-4EDA-9D6D-7FC010E06C8D}" dt="2025-04-09T06:24:30.466" v="0"/>
        <pc:sldMkLst>
          <pc:docMk/>
          <pc:sldMk cId="2746647997" sldId="325"/>
        </pc:sldMkLst>
      </pc:sldChg>
      <pc:sldChg chg="ord">
        <pc:chgData name="Poncy, Brian" userId="002c98f0-3707-44e7-b27e-58ac2885d61f" providerId="ADAL" clId="{C85772D3-0D15-4EDA-9D6D-7FC010E06C8D}" dt="2025-04-09T06:24:32.353" v="1"/>
        <pc:sldMkLst>
          <pc:docMk/>
          <pc:sldMk cId="2484828183" sldId="329"/>
        </pc:sldMkLst>
      </pc:sldChg>
      <pc:sldChg chg="ord">
        <pc:chgData name="Poncy, Brian" userId="002c98f0-3707-44e7-b27e-58ac2885d61f" providerId="ADAL" clId="{C85772D3-0D15-4EDA-9D6D-7FC010E06C8D}" dt="2025-04-09T06:24:35.785" v="3"/>
        <pc:sldMkLst>
          <pc:docMk/>
          <pc:sldMk cId="1218617345" sldId="332"/>
        </pc:sldMkLst>
      </pc:sldChg>
      <pc:sldChg chg="ord">
        <pc:chgData name="Poncy, Brian" userId="002c98f0-3707-44e7-b27e-58ac2885d61f" providerId="ADAL" clId="{C85772D3-0D15-4EDA-9D6D-7FC010E06C8D}" dt="2025-04-09T06:24:34.041" v="2"/>
        <pc:sldMkLst>
          <pc:docMk/>
          <pc:sldMk cId="3190755130" sldId="334"/>
        </pc:sldMkLst>
      </pc:sldChg>
      <pc:sldChg chg="ord">
        <pc:chgData name="Poncy, Brian" userId="002c98f0-3707-44e7-b27e-58ac2885d61f" providerId="ADAL" clId="{C85772D3-0D15-4EDA-9D6D-7FC010E06C8D}" dt="2025-04-09T06:24:36.897" v="4"/>
        <pc:sldMkLst>
          <pc:docMk/>
          <pc:sldMk cId="3091252372" sldId="337"/>
        </pc:sldMkLst>
      </pc:sldChg>
    </pc:docChg>
  </pc:docChgLst>
  <pc:docChgLst>
    <pc:chgData name="Poncy, Brian" userId="002c98f0-3707-44e7-b27e-58ac2885d61f" providerId="ADAL" clId="{A32A5139-156A-455D-9A45-495F58897FA0}"/>
    <pc:docChg chg="custSel addSld delSld modSld">
      <pc:chgData name="Poncy, Brian" userId="002c98f0-3707-44e7-b27e-58ac2885d61f" providerId="ADAL" clId="{A32A5139-156A-455D-9A45-495F58897FA0}" dt="2025-04-30T06:53:11.901" v="9" actId="20577"/>
      <pc:docMkLst>
        <pc:docMk/>
      </pc:docMkLst>
      <pc:sldChg chg="add del">
        <pc:chgData name="Poncy, Brian" userId="002c98f0-3707-44e7-b27e-58ac2885d61f" providerId="ADAL" clId="{A32A5139-156A-455D-9A45-495F58897FA0}" dt="2025-04-30T05:20:49.289" v="5"/>
        <pc:sldMkLst>
          <pc:docMk/>
          <pc:sldMk cId="2027169660" sldId="307"/>
        </pc:sldMkLst>
      </pc:sldChg>
      <pc:sldChg chg="modSp add">
        <pc:chgData name="Poncy, Brian" userId="002c98f0-3707-44e7-b27e-58ac2885d61f" providerId="ADAL" clId="{A32A5139-156A-455D-9A45-495F58897FA0}" dt="2025-04-30T06:53:11.901" v="9" actId="20577"/>
        <pc:sldMkLst>
          <pc:docMk/>
          <pc:sldMk cId="3280604447" sldId="314"/>
        </pc:sldMkLst>
      </pc:sldChg>
      <pc:sldChg chg="modSp add">
        <pc:chgData name="Poncy, Brian" userId="002c98f0-3707-44e7-b27e-58ac2885d61f" providerId="ADAL" clId="{A32A5139-156A-455D-9A45-495F58897FA0}" dt="2025-04-16T07:31:17.512" v="2" actId="20577"/>
        <pc:sldMkLst>
          <pc:docMk/>
          <pc:sldMk cId="1971945548" sldId="345"/>
        </pc:sldMkLst>
      </pc:sldChg>
    </pc:docChg>
  </pc:docChgLst>
  <pc:docChgLst>
    <pc:chgData name="Poncy, Brian" userId="002c98f0-3707-44e7-b27e-58ac2885d61f" providerId="ADAL" clId="{7359B723-DDB6-4D8A-96A2-930D12F62976}"/>
    <pc:docChg chg="addSld delSld modSld">
      <pc:chgData name="Poncy, Brian" userId="002c98f0-3707-44e7-b27e-58ac2885d61f" providerId="ADAL" clId="{7359B723-DDB6-4D8A-96A2-930D12F62976}" dt="2025-07-31T05:22:43.653" v="1" actId="47"/>
      <pc:docMkLst>
        <pc:docMk/>
      </pc:docMkLst>
      <pc:sldChg chg="del">
        <pc:chgData name="Poncy, Brian" userId="002c98f0-3707-44e7-b27e-58ac2885d61f" providerId="ADAL" clId="{7359B723-DDB6-4D8A-96A2-930D12F62976}" dt="2025-07-31T05:22:43.653" v="1" actId="47"/>
        <pc:sldMkLst>
          <pc:docMk/>
          <pc:sldMk cId="3280604447" sldId="314"/>
        </pc:sldMkLst>
      </pc:sldChg>
      <pc:sldChg chg="add">
        <pc:chgData name="Poncy, Brian" userId="002c98f0-3707-44e7-b27e-58ac2885d61f" providerId="ADAL" clId="{7359B723-DDB6-4D8A-96A2-930D12F62976}" dt="2025-07-31T05:22:39.753"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556E7-9A91-CA86-F597-B02C241944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D60D795-E8A7-197E-F9B1-2BD5AF6C2D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DCDB9AB-9A20-67CD-4375-D00BFD007915}"/>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5" name="Footer Placeholder 4">
            <a:extLst>
              <a:ext uri="{FF2B5EF4-FFF2-40B4-BE49-F238E27FC236}">
                <a16:creationId xmlns:a16="http://schemas.microsoft.com/office/drawing/2014/main" id="{F71CFEAF-FEBA-745A-39C2-889C4A5713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0D9F3A-74A7-D484-1F14-AB4CDBC76997}"/>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1894637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BE217-40BE-7FF6-AE20-A8E77E153E9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74ACF18-6E00-00A1-761C-90CD44F1993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9E12B5-ED42-763A-33C4-ABADA7391892}"/>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5" name="Footer Placeholder 4">
            <a:extLst>
              <a:ext uri="{FF2B5EF4-FFF2-40B4-BE49-F238E27FC236}">
                <a16:creationId xmlns:a16="http://schemas.microsoft.com/office/drawing/2014/main" id="{B14B867E-A970-BD62-0F33-8D245B5E58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B5E339-AF8F-C86C-1A48-DD0E079EC24C}"/>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1676068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496A978-325E-95F5-3F9A-925D10D07E4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AA9B8A0-C478-9DDD-8C31-C7996752BEE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A1D508-E9DF-981B-7739-B4B8490ADE07}"/>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5" name="Footer Placeholder 4">
            <a:extLst>
              <a:ext uri="{FF2B5EF4-FFF2-40B4-BE49-F238E27FC236}">
                <a16:creationId xmlns:a16="http://schemas.microsoft.com/office/drawing/2014/main" id="{503A41F9-394A-2812-D0A2-685FEFE2A6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E0B5BE-6DEB-2DE9-7504-C344A6534046}"/>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1240742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4FF61-CB68-7668-0F54-B6816A856A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E6D6EAF-80CD-0590-E357-4689CCE1728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7CD98A-40EE-B525-D2A6-04C368099269}"/>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5" name="Footer Placeholder 4">
            <a:extLst>
              <a:ext uri="{FF2B5EF4-FFF2-40B4-BE49-F238E27FC236}">
                <a16:creationId xmlns:a16="http://schemas.microsoft.com/office/drawing/2014/main" id="{BE549E40-16FA-8F1A-FE8B-E3E5B1C0DA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3EB2CE-B8D8-0391-1857-F62863F285B0}"/>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2839389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AB06C-494B-C32C-A6F2-6065FD65B65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EF3935E-661C-88F8-57B3-34004B2E429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88B2700-21F4-7F1E-7757-3DCC49AA3170}"/>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5" name="Footer Placeholder 4">
            <a:extLst>
              <a:ext uri="{FF2B5EF4-FFF2-40B4-BE49-F238E27FC236}">
                <a16:creationId xmlns:a16="http://schemas.microsoft.com/office/drawing/2014/main" id="{74F69BE6-186A-5FFA-5DD5-168A2AF073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D58C10-2647-1AAC-0D8C-11D049FD92EE}"/>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75433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FC9FE-64B3-F205-5782-AED8DE31FD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01584A-4166-5C1F-E796-1E26EE99E1E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A1447DF-D042-EC8E-526C-CC8144856B7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FB1FA4B-8B8B-CEF7-A3B9-AC33C9EDB2BD}"/>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6" name="Footer Placeholder 5">
            <a:extLst>
              <a:ext uri="{FF2B5EF4-FFF2-40B4-BE49-F238E27FC236}">
                <a16:creationId xmlns:a16="http://schemas.microsoft.com/office/drawing/2014/main" id="{C1B8E2E9-03F5-CE76-209C-82CBA30859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80B469-E8DB-E441-2684-766A008BC71C}"/>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3608700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A5542-90DE-A59B-7520-A24C55D8459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759DCE7-FE8D-8B6A-CF22-60EBC1AFA5F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7B87A3C-7C4C-AF80-F637-7BF69562E3E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5EAABD-D22D-63C3-AA3A-AD57A8FC25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003771-5225-C47D-F746-7462317C203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55420AF-35E0-F2C1-EF80-F06769E25DC8}"/>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8" name="Footer Placeholder 7">
            <a:extLst>
              <a:ext uri="{FF2B5EF4-FFF2-40B4-BE49-F238E27FC236}">
                <a16:creationId xmlns:a16="http://schemas.microsoft.com/office/drawing/2014/main" id="{F2080FDC-F269-999D-384A-A16A322AFAD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0C1508E-C96A-F385-7DC0-70D181FA6408}"/>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3711324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B6D2B-48DA-2A8C-4592-D434FF66BB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66303B7-0EE8-8B81-2683-ED8E91AA36C9}"/>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4" name="Footer Placeholder 3">
            <a:extLst>
              <a:ext uri="{FF2B5EF4-FFF2-40B4-BE49-F238E27FC236}">
                <a16:creationId xmlns:a16="http://schemas.microsoft.com/office/drawing/2014/main" id="{12AA5D22-6A06-6CBC-E0BA-920E7C7F75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7FB72B1-9EE3-E5C2-EC2E-8189EE7A5293}"/>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516132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9A95F8-22AF-EBE8-95B9-431C3F23B8C7}"/>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3" name="Footer Placeholder 2">
            <a:extLst>
              <a:ext uri="{FF2B5EF4-FFF2-40B4-BE49-F238E27FC236}">
                <a16:creationId xmlns:a16="http://schemas.microsoft.com/office/drawing/2014/main" id="{DA863E42-9766-ABD5-BD22-42DD8F3EC22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C140428-92C8-958B-0EEB-668FF2D0AEF0}"/>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2094366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AB027-7655-4F99-D5E6-E423F1F1C7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CCEDBCC-3730-6C67-C05E-1AE983D7A84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197968B-0B34-BD11-CDC4-405F0DFCA8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02C3CA1-5BD2-110B-FA0C-FA92E1C48384}"/>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6" name="Footer Placeholder 5">
            <a:extLst>
              <a:ext uri="{FF2B5EF4-FFF2-40B4-BE49-F238E27FC236}">
                <a16:creationId xmlns:a16="http://schemas.microsoft.com/office/drawing/2014/main" id="{BCA29E32-0972-1921-C19F-17FBF8CCC2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FFCE92-C7E5-31B0-A1FA-153D3815A2F1}"/>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656297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D08A2-32A1-1F47-498C-C756C49CDD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95AAF13-6269-0F11-8D77-BA6797BC60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5EF910E-38F8-E39A-B985-274636113F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ECC225-1321-34F5-BA1C-D371ECDB68EA}"/>
              </a:ext>
            </a:extLst>
          </p:cNvPr>
          <p:cNvSpPr>
            <a:spLocks noGrp="1"/>
          </p:cNvSpPr>
          <p:nvPr>
            <p:ph type="dt" sz="half" idx="10"/>
          </p:nvPr>
        </p:nvSpPr>
        <p:spPr/>
        <p:txBody>
          <a:bodyPr/>
          <a:lstStyle/>
          <a:p>
            <a:fld id="{13D1D1BC-44DA-5F43-B080-326D907DA7ED}" type="datetimeFigureOut">
              <a:rPr lang="en-US" smtClean="0"/>
              <a:t>7/31/2025</a:t>
            </a:fld>
            <a:endParaRPr lang="en-US"/>
          </a:p>
        </p:txBody>
      </p:sp>
      <p:sp>
        <p:nvSpPr>
          <p:cNvPr id="6" name="Footer Placeholder 5">
            <a:extLst>
              <a:ext uri="{FF2B5EF4-FFF2-40B4-BE49-F238E27FC236}">
                <a16:creationId xmlns:a16="http://schemas.microsoft.com/office/drawing/2014/main" id="{5EF62C1C-FA39-B0B5-1698-FA07103CC4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2C7257-BED5-0ED7-6294-0E57081E59C9}"/>
              </a:ext>
            </a:extLst>
          </p:cNvPr>
          <p:cNvSpPr>
            <a:spLocks noGrp="1"/>
          </p:cNvSpPr>
          <p:nvPr>
            <p:ph type="sldNum" sz="quarter" idx="12"/>
          </p:nvPr>
        </p:nvSpPr>
        <p:spPr/>
        <p:txBody>
          <a:bodyPr/>
          <a:lstStyle/>
          <a:p>
            <a:fld id="{71436FB1-7883-0348-BA0D-E2FDE86428ED}" type="slidenum">
              <a:rPr lang="en-US" smtClean="0"/>
              <a:t>‹#›</a:t>
            </a:fld>
            <a:endParaRPr lang="en-US"/>
          </a:p>
        </p:txBody>
      </p:sp>
    </p:spTree>
    <p:extLst>
      <p:ext uri="{BB962C8B-B14F-4D97-AF65-F5344CB8AC3E}">
        <p14:creationId xmlns:p14="http://schemas.microsoft.com/office/powerpoint/2010/main" val="1101305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338CE4-99D8-5844-EFB7-F30EBAF1AC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D4CFF10-16B0-B9B9-5097-216466B42E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5022A9-FD2E-8A2B-867F-FB5C7C0C19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3D1D1BC-44DA-5F43-B080-326D907DA7ED}" type="datetimeFigureOut">
              <a:rPr lang="en-US" smtClean="0"/>
              <a:t>7/31/2025</a:t>
            </a:fld>
            <a:endParaRPr lang="en-US"/>
          </a:p>
        </p:txBody>
      </p:sp>
      <p:sp>
        <p:nvSpPr>
          <p:cNvPr id="5" name="Footer Placeholder 4">
            <a:extLst>
              <a:ext uri="{FF2B5EF4-FFF2-40B4-BE49-F238E27FC236}">
                <a16:creationId xmlns:a16="http://schemas.microsoft.com/office/drawing/2014/main" id="{D691D568-6431-E334-EC16-03BFD327D3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BE920E1-B7C0-7B40-EE98-DFB1718FEC5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1436FB1-7883-0348-BA0D-E2FDE86428ED}" type="slidenum">
              <a:rPr lang="en-US" smtClean="0"/>
              <a:t>‹#›</a:t>
            </a:fld>
            <a:endParaRPr lang="en-US"/>
          </a:p>
        </p:txBody>
      </p:sp>
    </p:spTree>
    <p:extLst>
      <p:ext uri="{BB962C8B-B14F-4D97-AF65-F5344CB8AC3E}">
        <p14:creationId xmlns:p14="http://schemas.microsoft.com/office/powerpoint/2010/main" val="32561893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10</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4" name="Audio 13">
            <a:extLst>
              <a:ext uri="{FF2B5EF4-FFF2-40B4-BE49-F238E27FC236}">
                <a16:creationId xmlns:a16="http://schemas.microsoft.com/office/drawing/2014/main" id="{F5CB9159-FE1B-24CD-9DFB-0177E88E6605}"/>
              </a:ext>
            </a:extLst>
          </p:cNvPr>
          <p:cNvPicPr>
            <a:picLocks noChangeAspect="1"/>
          </p:cNvPicPr>
          <p:nvPr>
            <a:audioFile r:link="rId1"/>
            <p:extLst>
              <p:ext uri="{DAA4B4D4-6D71-4841-9C94-3DE7FCFB9230}">
                <p14:media xmlns:p14="http://schemas.microsoft.com/office/powerpoint/2010/main" r:embed="rId2">
                  <p14:trim st="161.4021" end="160.39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26B8C6-15F0-3EB4-018A-890294D829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D3D4C1-D4A8-165A-7137-2C12B6BDE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5B57018-ECD2-A00D-13CE-8A65B65766F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28AED5E-C78E-3685-8873-69197FD08827}"/>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159176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EF972B-D321-8B84-F3EE-0144013CE0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EADA19-AD3A-EC3E-1850-C2BC87103A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CE2B234-95E8-E389-1C5A-5C64B0AAFCE3}"/>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4" name="Audio 13">
            <a:extLst>
              <a:ext uri="{FF2B5EF4-FFF2-40B4-BE49-F238E27FC236}">
                <a16:creationId xmlns:a16="http://schemas.microsoft.com/office/drawing/2014/main" id="{E80E6FB5-0401-BCE5-3680-74B185689E50}"/>
              </a:ext>
            </a:extLst>
          </p:cNvPr>
          <p:cNvPicPr>
            <a:picLocks noChangeAspect="1"/>
          </p:cNvPicPr>
          <p:nvPr>
            <a:audioFile r:link="rId1"/>
            <p:extLst>
              <p:ext uri="{DAA4B4D4-6D71-4841-9C94-3DE7FCFB9230}">
                <p14:media xmlns:p14="http://schemas.microsoft.com/office/powerpoint/2010/main" r:embed="rId2">
                  <p14:trim st="161.4021" end="160.39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66479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148666-4B3B-45EE-1DBC-05596F5B23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EDE220-5EB4-F243-C132-C73336D1E6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3105BAF-7A69-57E2-C891-674B2218988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0B717FB6-1D9C-A131-6031-83BBF553A3D6}"/>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262157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70B432-0639-2102-7A50-74F881333D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7CABD1-2D15-6943-5902-58B4956A92F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EB3CEAC-3DEB-BF39-7A4C-7382E44138C1}"/>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C074C07E-528B-49C9-76A9-EE87ABA5B5B8}"/>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403507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7D80C-AA64-66BD-F894-0EB651C953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D63936-A8A3-E978-90E7-57AB248178A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E829E25-3368-1677-8AA6-B19FB7AFFE3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238ED301-9F94-1F31-4FF3-2452D3C85187}"/>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130082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B3352-9B8B-AA13-9D5E-DA62767CCB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0F199C-2DCC-A0FC-8437-516E5B928E5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65F1BD9-F722-A10F-3DD6-61328BED8DA1}"/>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687FDC8B-2DEA-728E-8E59-8893582E20DD}"/>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848281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C7481-84DD-6058-A8D7-8A4E64369B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289AA8-F0F9-C1A7-B4C0-3E9C84B8F3B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222139D-EACA-E845-B7F0-A17BB6F50A3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4" name="Audio 13">
            <a:extLst>
              <a:ext uri="{FF2B5EF4-FFF2-40B4-BE49-F238E27FC236}">
                <a16:creationId xmlns:a16="http://schemas.microsoft.com/office/drawing/2014/main" id="{35AE10F2-A688-10FE-8A53-E9DB76833B50}"/>
              </a:ext>
            </a:extLst>
          </p:cNvPr>
          <p:cNvPicPr>
            <a:picLocks noChangeAspect="1"/>
          </p:cNvPicPr>
          <p:nvPr>
            <a:audioFile r:link="rId1"/>
            <p:extLst>
              <p:ext uri="{DAA4B4D4-6D71-4841-9C94-3DE7FCFB9230}">
                <p14:media xmlns:p14="http://schemas.microsoft.com/office/powerpoint/2010/main" r:embed="rId2">
                  <p14:trim st="161.4021" end="160.39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289348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4A65E-1191-7590-B0C2-99C3D9D6BB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AFD662-8E15-FE5F-4DFD-D89F045E321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FE6CE13-38B3-E9CF-8BC7-23FA4EE6F34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A803068-48D6-2DCF-D371-EA33285130D6}"/>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89672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370F26-1E7E-8C0A-7CA2-91C42E47AC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5C0E66-2780-5F32-67D0-A3626566684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34E946B-2BFC-9B46-E34F-2654ECBB34B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4" name="Audio 13">
            <a:extLst>
              <a:ext uri="{FF2B5EF4-FFF2-40B4-BE49-F238E27FC236}">
                <a16:creationId xmlns:a16="http://schemas.microsoft.com/office/drawing/2014/main" id="{2011E8D5-BE73-76C7-E681-D7C2ABCD01B6}"/>
              </a:ext>
            </a:extLst>
          </p:cNvPr>
          <p:cNvPicPr>
            <a:picLocks noChangeAspect="1"/>
          </p:cNvPicPr>
          <p:nvPr>
            <a:audioFile r:link="rId1"/>
            <p:extLst>
              <p:ext uri="{DAA4B4D4-6D71-4841-9C94-3DE7FCFB9230}">
                <p14:media xmlns:p14="http://schemas.microsoft.com/office/powerpoint/2010/main" r:embed="rId2">
                  <p14:trim st="161.4021" end="160.39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49931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2BC25E-ADE6-35A9-7698-36263DCAA4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3C543D-F181-CBDB-1535-8E7353053D2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E9C63BF-D653-FA3F-8E89-0E9B8FEEFD2F}"/>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5AD99CF3-DB28-F156-904C-4E465BA003ED}"/>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07551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69EC1-9DA5-1FC8-EE00-CE569A33EC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DEB26C-92E5-EC01-54D3-7E5A4826E8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021E1A0-C807-EE45-050E-110C463B26F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C70FD374-D382-A386-7428-71C4F5D595EB}"/>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64791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B34D57-3173-73A3-C611-51CCB64431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172F75-C6F5-0E19-829F-670C759A6E6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B9CD59A-7A41-A046-F64B-399A8A22C0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82F58D6B-5AA5-8125-447C-49A79ACE2A36}"/>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86173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BDDD83-5F95-D0FA-7AE2-7EA073FE7B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82CDC4-F64B-66D0-94E2-D2D1EEDDE85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0A68A6F-5EED-E1A6-2905-A93FA282D2A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242F45C2-0D12-F73A-0EBB-B877F6A20E48}"/>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34467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48ADB-61DF-6817-95B4-FBEF308502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CF657D-F322-8A75-33C6-DA28233113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B7CB7AF-74C1-A7B2-288E-D7D30497E2D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A3517AC5-572A-DE94-1642-29CA173E3403}"/>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912523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87530-8EE0-6DAF-6A30-7B185E8E7E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5F7D16-4525-7B4D-DB9C-A269C81F706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AAF26D5-29B1-EEC5-D12C-8100865CC4F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552485A8-AA41-B996-6B5D-B0979EF96DE9}"/>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720013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43832D-E8F4-3F96-A041-355E32911D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2E1BB7-BFD3-61A9-A36E-448F508614A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2DEC5C0-7D8E-58E5-970C-10CA9B9932F1}"/>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4" name="Audio 13">
            <a:extLst>
              <a:ext uri="{FF2B5EF4-FFF2-40B4-BE49-F238E27FC236}">
                <a16:creationId xmlns:a16="http://schemas.microsoft.com/office/drawing/2014/main" id="{B218815B-8423-AEC0-CF93-E711D29250E1}"/>
              </a:ext>
            </a:extLst>
          </p:cNvPr>
          <p:cNvPicPr>
            <a:picLocks noChangeAspect="1"/>
          </p:cNvPicPr>
          <p:nvPr>
            <a:audioFile r:link="rId1"/>
            <p:extLst>
              <p:ext uri="{DAA4B4D4-6D71-4841-9C94-3DE7FCFB9230}">
                <p14:media xmlns:p14="http://schemas.microsoft.com/office/powerpoint/2010/main" r:embed="rId2">
                  <p14:trim st="161.4021" end="160.39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24747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26E70-9C8B-8355-AFB6-ABB4264500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45CE6A-49D0-1104-3CB7-4AB6688AC1B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0515393-5A3A-D753-C054-54AC19223A4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5B073F60-B693-15EA-EBD8-345B240FFC19}"/>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69867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50944-D784-C1AC-60FA-9BA34D28B4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9ACA3E-D538-0BB4-3D64-D81CDD0B2AE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C49FB6F-E8E5-D815-007B-F52E5EDE82A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8896F011-B773-D9D1-3C1C-BE917B57CBEE}"/>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243151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EEB58-62F6-08AB-9314-BB3EFA882E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8D5CB1-775D-2E27-4364-3EC592DD8EB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741ED93-035E-7EA9-2FB2-AE002302BE41}"/>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4" name="Audio 13">
            <a:extLst>
              <a:ext uri="{FF2B5EF4-FFF2-40B4-BE49-F238E27FC236}">
                <a16:creationId xmlns:a16="http://schemas.microsoft.com/office/drawing/2014/main" id="{A24CAB55-E9E5-2428-B31D-3822C858F04E}"/>
              </a:ext>
            </a:extLst>
          </p:cNvPr>
          <p:cNvPicPr>
            <a:picLocks noChangeAspect="1"/>
          </p:cNvPicPr>
          <p:nvPr>
            <a:audioFile r:link="rId1"/>
            <p:extLst>
              <p:ext uri="{DAA4B4D4-6D71-4841-9C94-3DE7FCFB9230}">
                <p14:media xmlns:p14="http://schemas.microsoft.com/office/powerpoint/2010/main" r:embed="rId2">
                  <p14:trim st="161.4021" end="160.39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103537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11 </a:t>
            </a:r>
          </a:p>
        </p:txBody>
      </p:sp>
      <p:pic>
        <p:nvPicPr>
          <p:cNvPr id="11" name="Audio 10">
            <a:extLst>
              <a:ext uri="{FF2B5EF4-FFF2-40B4-BE49-F238E27FC236}">
                <a16:creationId xmlns:a16="http://schemas.microsoft.com/office/drawing/2014/main" id="{83A7F5E7-CFED-655C-5018-CD0CE2A5A4CF}"/>
              </a:ext>
            </a:extLst>
          </p:cNvPr>
          <p:cNvPicPr>
            <a:picLocks noChangeAspect="1"/>
          </p:cNvPicPr>
          <p:nvPr>
            <a:audioFile r:link="rId1"/>
            <p:extLst>
              <p:ext uri="{DAA4B4D4-6D71-4841-9C94-3DE7FCFB9230}">
                <p14:media xmlns:p14="http://schemas.microsoft.com/office/powerpoint/2010/main" r:embed="rId2">
                  <p14:trim end="87.586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63D30C-92D1-B374-FCD1-1A31D0298C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DDA137-090F-205F-EA59-FA64DB1645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A553B53-75AD-8A3F-4AFA-D2A54C9B548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F366D598-4514-4F36-7C2F-84D583C4FC95}"/>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79402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C8766307-C006-ACC2-949D-3B5DBCD189DB}"/>
              </a:ext>
            </a:extLst>
          </p:cNvPr>
          <p:cNvPicPr>
            <a:picLocks noChangeAspect="1"/>
          </p:cNvPicPr>
          <p:nvPr>
            <a:audioFile r:link="rId1"/>
            <p:extLst>
              <p:ext uri="{DAA4B4D4-6D71-4841-9C94-3DE7FCFB9230}">
                <p14:media xmlns:p14="http://schemas.microsoft.com/office/powerpoint/2010/main" r:embed="rId2">
                  <p14:trim end="113.33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2" name="Audio 11">
            <a:extLst>
              <a:ext uri="{FF2B5EF4-FFF2-40B4-BE49-F238E27FC236}">
                <a16:creationId xmlns:a16="http://schemas.microsoft.com/office/drawing/2014/main" id="{6CAD4971-5EEC-29A8-D7C1-DCD25641563B}"/>
              </a:ext>
            </a:extLst>
          </p:cNvPr>
          <p:cNvPicPr>
            <a:picLocks noChangeAspect="1"/>
          </p:cNvPicPr>
          <p:nvPr>
            <a:audioFile r:link="rId1"/>
            <p:extLst>
              <p:ext uri="{DAA4B4D4-6D71-4841-9C94-3DE7FCFB9230}">
                <p14:media xmlns:p14="http://schemas.microsoft.com/office/powerpoint/2010/main" r:embed="rId2">
                  <p14:trim end="256.3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D50C5C71-B201-FDC5-3158-B5DEE5ABD9D8}"/>
              </a:ext>
            </a:extLst>
          </p:cNvPr>
          <p:cNvPicPr>
            <a:picLocks noChangeAspect="1"/>
          </p:cNvPicPr>
          <p:nvPr>
            <a:audioFile r:link="rId1"/>
            <p:extLst>
              <p:ext uri="{DAA4B4D4-6D71-4841-9C94-3DE7FCFB9230}">
                <p14:media xmlns:p14="http://schemas.microsoft.com/office/powerpoint/2010/main" r:embed="rId2">
                  <p14:trim st="197.9802" end="329.39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13 </a:t>
            </a:r>
          </a:p>
        </p:txBody>
      </p:sp>
      <p:pic>
        <p:nvPicPr>
          <p:cNvPr id="12" name="Audio 11">
            <a:extLst>
              <a:ext uri="{FF2B5EF4-FFF2-40B4-BE49-F238E27FC236}">
                <a16:creationId xmlns:a16="http://schemas.microsoft.com/office/drawing/2014/main" id="{9E24AFB3-AA34-2139-AAC6-1B6142612698}"/>
              </a:ext>
            </a:extLst>
          </p:cNvPr>
          <p:cNvPicPr>
            <a:picLocks noChangeAspect="1"/>
          </p:cNvPicPr>
          <p:nvPr>
            <a:audioFile r:link="rId1"/>
            <p:extLst>
              <p:ext uri="{DAA4B4D4-6D71-4841-9C94-3DE7FCFB9230}">
                <p14:media xmlns:p14="http://schemas.microsoft.com/office/powerpoint/2010/main" r:embed="rId2">
                  <p14:trim st="244.4372" end="51.962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64B5916E-81E7-0314-5555-B988D8E2D4B9}"/>
              </a:ext>
            </a:extLst>
          </p:cNvPr>
          <p:cNvPicPr>
            <a:picLocks noChangeAspect="1"/>
          </p:cNvPicPr>
          <p:nvPr>
            <a:audioFile r:link="rId1"/>
            <p:extLst>
              <p:ext uri="{DAA4B4D4-6D71-4841-9C94-3DE7FCFB9230}">
                <p14:media xmlns:p14="http://schemas.microsoft.com/office/powerpoint/2010/main" r:embed="rId2">
                  <p14:trim st="99.9143" end="128.58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11 </a:t>
            </a:r>
          </a:p>
        </p:txBody>
      </p:sp>
      <p:pic>
        <p:nvPicPr>
          <p:cNvPr id="16" name="Audio 15">
            <a:extLst>
              <a:ext uri="{FF2B5EF4-FFF2-40B4-BE49-F238E27FC236}">
                <a16:creationId xmlns:a16="http://schemas.microsoft.com/office/drawing/2014/main" id="{34B4CF5A-2423-04CE-D827-52CECFA3C11F}"/>
              </a:ext>
            </a:extLst>
          </p:cNvPr>
          <p:cNvPicPr>
            <a:picLocks noChangeAspect="1"/>
          </p:cNvPicPr>
          <p:nvPr>
            <a:audioFile r:link="rId1"/>
            <p:extLst>
              <p:ext uri="{DAA4B4D4-6D71-4841-9C94-3DE7FCFB9230}">
                <p14:media xmlns:p14="http://schemas.microsoft.com/office/powerpoint/2010/main" r:embed="rId2">
                  <p14:trim st="125.2394" end="281.19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10</vt:lpstr>
      <vt:lpstr>PowerPoint Presentation</vt:lpstr>
      <vt:lpstr>8 + 3 11 </vt:lpstr>
      <vt:lpstr>8 + 3  </vt:lpstr>
      <vt:lpstr>4 + 4 8 </vt:lpstr>
      <vt:lpstr>4 + 4  </vt:lpstr>
      <vt:lpstr>6 + 7 13 </vt:lpstr>
      <vt:lpstr>6 + 7  </vt:lpstr>
      <vt:lpstr>5 + 6 11 </vt:lpstr>
      <vt:lpstr>5 + 6  </vt:lpstr>
      <vt:lpstr>4 + 4  </vt:lpstr>
      <vt:lpstr>5 + 6  </vt:lpstr>
      <vt:lpstr>6 + 7  </vt:lpstr>
      <vt:lpstr>8 + 3  </vt:lpstr>
      <vt:lpstr>6 + 7  </vt:lpstr>
      <vt:lpstr>8 + 3  </vt:lpstr>
      <vt:lpstr>5 + 6  </vt:lpstr>
      <vt:lpstr>4 + 4  </vt:lpstr>
      <vt:lpstr>5 + 6  </vt:lpstr>
      <vt:lpstr>6 + 7  </vt:lpstr>
      <vt:lpstr>4 + 4  </vt:lpstr>
      <vt:lpstr>8 + 3  </vt:lpstr>
      <vt:lpstr>4 + 4  </vt:lpstr>
      <vt:lpstr>8 + 3  </vt:lpstr>
      <vt:lpstr>6 + 7  </vt:lpstr>
      <vt:lpstr>5 + 6  </vt:lpstr>
      <vt:lpstr>8 + 3  </vt:lpstr>
      <vt:lpstr>4 + 4  </vt:lpstr>
      <vt:lpstr>5 + 6  </vt:lpstr>
      <vt:lpstr>6 + 7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A #9 – 9,10,11,12</dc:title>
  <dc:creator>Guilfoyle, Jayce</dc:creator>
  <cp:lastModifiedBy>Poncy, Brian</cp:lastModifiedBy>
  <cp:revision>2</cp:revision>
  <dcterms:created xsi:type="dcterms:W3CDTF">2024-11-24T21:30:45Z</dcterms:created>
  <dcterms:modified xsi:type="dcterms:W3CDTF">2025-07-31T05:22:47Z</dcterms:modified>
</cp:coreProperties>
</file>