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5" r:id="rId7"/>
    <p:sldId id="316" r:id="rId8"/>
    <p:sldId id="317" r:id="rId9"/>
    <p:sldId id="318" r:id="rId10"/>
    <p:sldId id="319" r:id="rId11"/>
    <p:sldId id="320" r:id="rId12"/>
    <p:sldId id="321" r:id="rId13"/>
    <p:sldId id="322" r:id="rId14"/>
    <p:sldId id="323" r:id="rId15"/>
    <p:sldId id="325" r:id="rId16"/>
    <p:sldId id="324" r:id="rId17"/>
    <p:sldId id="326" r:id="rId18"/>
    <p:sldId id="327" r:id="rId19"/>
    <p:sldId id="329" r:id="rId20"/>
    <p:sldId id="328" r:id="rId21"/>
    <p:sldId id="330" r:id="rId22"/>
    <p:sldId id="331" r:id="rId23"/>
    <p:sldId id="334" r:id="rId24"/>
    <p:sldId id="333" r:id="rId25"/>
    <p:sldId id="332" r:id="rId26"/>
    <p:sldId id="335" r:id="rId27"/>
    <p:sldId id="337" r:id="rId28"/>
    <p:sldId id="336" r:id="rId29"/>
    <p:sldId id="338" r:id="rId30"/>
    <p:sldId id="339" r:id="rId31"/>
    <p:sldId id="340" r:id="rId32"/>
    <p:sldId id="341" r:id="rId33"/>
    <p:sldId id="342"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D6350E-1C81-4820-A25E-9DE036743228}" v="1" dt="2025-07-31T05:28:26.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7D6350E-1C81-4820-A25E-9DE036743228}"/>
    <pc:docChg chg="addSld delSld modSld">
      <pc:chgData name="Poncy, Brian" userId="002c98f0-3707-44e7-b27e-58ac2885d61f" providerId="ADAL" clId="{97D6350E-1C81-4820-A25E-9DE036743228}" dt="2025-07-31T05:28:28.759" v="1" actId="47"/>
      <pc:docMkLst>
        <pc:docMk/>
      </pc:docMkLst>
      <pc:sldChg chg="del">
        <pc:chgData name="Poncy, Brian" userId="002c98f0-3707-44e7-b27e-58ac2885d61f" providerId="ADAL" clId="{97D6350E-1C81-4820-A25E-9DE036743228}" dt="2025-07-31T05:28:28.759" v="1" actId="47"/>
        <pc:sldMkLst>
          <pc:docMk/>
          <pc:sldMk cId="3280604447" sldId="314"/>
        </pc:sldMkLst>
      </pc:sldChg>
      <pc:sldChg chg="add">
        <pc:chgData name="Poncy, Brian" userId="002c98f0-3707-44e7-b27e-58ac2885d61f" providerId="ADAL" clId="{97D6350E-1C81-4820-A25E-9DE036743228}" dt="2025-07-31T05:28:26.663"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AFFEB-FC91-FC9C-660B-DC2CC423CB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AB7F1C-00E5-B655-4596-FDEB12243B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66D74E-39D0-60E1-F68E-81DB017276AE}"/>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8BBD5893-05B7-10B9-E6F9-3D4D5F4140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9B10D6-87DF-F728-A0CE-932E9CFE74C3}"/>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3699609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A676B-5B21-8A0C-95F6-1E9B8EBCC3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3E6BAC3-F038-3336-94AB-F77E8BCADC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CD6EBB-97F2-381D-E7C1-B09769687EA0}"/>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A38ABCC0-C225-DBA8-3AAC-9D03502B67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718F5-F131-96D8-B774-93E116FD40FD}"/>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1019433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B3E7DC-328B-D1F3-E353-CBCB6C7958E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5E8E4C-6999-6A92-BB26-4A72055FF5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BCEACB-651D-B3D6-34A8-597CD22AAC2D}"/>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069A611A-B447-B811-7FF8-559D79FB5B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E51ECB-2952-3CA5-D04E-C00831AC1B66}"/>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2290072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C7FF-2930-D611-0BA1-9D5DE43D71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A98B64-8485-D4FB-D915-14AA83C272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952F68-B07C-69B2-5756-80A07DD0E741}"/>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B2D41DAA-56DE-57C8-AC85-A03F8E85BC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C33475-B95E-619C-349E-FE4088038245}"/>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1445689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7DD27-C988-4D74-5839-1626C125AA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BA86AEE-DAE5-BE54-535C-E1D5702F015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3AC177-C34D-5970-6092-4E1CF0ECCEA7}"/>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953A68C5-6ABA-4EB3-06E6-E7D2F5685D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802D75-54E4-3479-DF80-114AF76A28A9}"/>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4240485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33058-F350-3B7B-76E4-9641DAF8FB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E900E1-CA72-2DA5-C5ED-90C38BD517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9CD698-70D6-9644-8AC4-0BA65E773B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F0D539-0434-FF20-17A1-9B749C78F87D}"/>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6" name="Footer Placeholder 5">
            <a:extLst>
              <a:ext uri="{FF2B5EF4-FFF2-40B4-BE49-F238E27FC236}">
                <a16:creationId xmlns:a16="http://schemas.microsoft.com/office/drawing/2014/main" id="{59C1C9B2-9D02-6DAE-4987-EC387D8A36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9FCD72-A320-73DF-81F9-1210D77161D0}"/>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754099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E4AB2-CF3E-0428-3EAE-57E025C4A3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86023B-3376-8895-D450-C5BDDB38B3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B6F53C4-38A7-0A0C-8FFC-66D143E863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ED71A4-0EBD-BC94-F2C5-412DFCCA27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34D78B-7F67-4B30-2C64-0EC21921AA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8E7B0C-CB01-F71E-D486-46F8D291801B}"/>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8" name="Footer Placeholder 7">
            <a:extLst>
              <a:ext uri="{FF2B5EF4-FFF2-40B4-BE49-F238E27FC236}">
                <a16:creationId xmlns:a16="http://schemas.microsoft.com/office/drawing/2014/main" id="{9CA18398-7B15-15D3-7323-DACFBE2A3C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4C5C1E-CCB1-96CF-3BFA-E0D41CF116A4}"/>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667029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9A04A-89AE-BB10-BAE5-AB41EBC010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49A285-4D59-A544-C032-DF76125B59D7}"/>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4" name="Footer Placeholder 3">
            <a:extLst>
              <a:ext uri="{FF2B5EF4-FFF2-40B4-BE49-F238E27FC236}">
                <a16:creationId xmlns:a16="http://schemas.microsoft.com/office/drawing/2014/main" id="{0D027A51-FFC5-A24E-1171-DF4EF273F8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BF7190-E98A-1389-927E-CA3B63735EE4}"/>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3537389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91843B-0610-38E0-FB6B-A259B6B10CC2}"/>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3" name="Footer Placeholder 2">
            <a:extLst>
              <a:ext uri="{FF2B5EF4-FFF2-40B4-BE49-F238E27FC236}">
                <a16:creationId xmlns:a16="http://schemas.microsoft.com/office/drawing/2014/main" id="{DA2607BA-7BAF-7045-504F-CEE889CFA7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33496D-55FF-1A52-FFC3-F79C310368A8}"/>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2029684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CC9E1-DD4D-B4BB-F68E-6514610F39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9296BF-3FCC-4BDB-07A1-2412C83BAE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066876-8C99-E5B9-E68E-1C29F9A891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9F344C-6FFA-0A40-3613-6B6E3B7E8320}"/>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6" name="Footer Placeholder 5">
            <a:extLst>
              <a:ext uri="{FF2B5EF4-FFF2-40B4-BE49-F238E27FC236}">
                <a16:creationId xmlns:a16="http://schemas.microsoft.com/office/drawing/2014/main" id="{49062084-FF4A-1337-A215-9692143430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EB1641-BF62-808D-FF59-3F84E4D80C7A}"/>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320557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78EDE-C6A0-5568-5347-8425F650B3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14960E-1407-203B-045F-51390AB8D8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327DF6-156D-EC01-D800-A6B116EF50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5BA77D-7DD5-5C16-C1CD-0F63CCD54489}"/>
              </a:ext>
            </a:extLst>
          </p:cNvPr>
          <p:cNvSpPr>
            <a:spLocks noGrp="1"/>
          </p:cNvSpPr>
          <p:nvPr>
            <p:ph type="dt" sz="half" idx="10"/>
          </p:nvPr>
        </p:nvSpPr>
        <p:spPr/>
        <p:txBody>
          <a:bodyPr/>
          <a:lstStyle/>
          <a:p>
            <a:fld id="{8F4E8816-44C3-9440-B1E9-567C99016882}" type="datetimeFigureOut">
              <a:rPr lang="en-US" smtClean="0"/>
              <a:t>7/31/2025</a:t>
            </a:fld>
            <a:endParaRPr lang="en-US"/>
          </a:p>
        </p:txBody>
      </p:sp>
      <p:sp>
        <p:nvSpPr>
          <p:cNvPr id="6" name="Footer Placeholder 5">
            <a:extLst>
              <a:ext uri="{FF2B5EF4-FFF2-40B4-BE49-F238E27FC236}">
                <a16:creationId xmlns:a16="http://schemas.microsoft.com/office/drawing/2014/main" id="{2C0AAD1E-B77A-3768-F079-FB07975D18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01C1FE-96AC-18D9-C610-8F3DB3E14C96}"/>
              </a:ext>
            </a:extLst>
          </p:cNvPr>
          <p:cNvSpPr>
            <a:spLocks noGrp="1"/>
          </p:cNvSpPr>
          <p:nvPr>
            <p:ph type="sldNum" sz="quarter" idx="12"/>
          </p:nvPr>
        </p:nvSpPr>
        <p:spPr/>
        <p:txBody>
          <a:bodyPr/>
          <a:lstStyle/>
          <a:p>
            <a:fld id="{B70C953D-671B-F448-B8EF-3F721394486B}" type="slidenum">
              <a:rPr lang="en-US" smtClean="0"/>
              <a:t>‹#›</a:t>
            </a:fld>
            <a:endParaRPr lang="en-US"/>
          </a:p>
        </p:txBody>
      </p:sp>
    </p:spTree>
    <p:extLst>
      <p:ext uri="{BB962C8B-B14F-4D97-AF65-F5344CB8AC3E}">
        <p14:creationId xmlns:p14="http://schemas.microsoft.com/office/powerpoint/2010/main" val="3462644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BB8E7F-79F3-D70E-798A-1D432D259C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6F62FC-062A-CD34-8789-4698BBB293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383868-C555-0787-E8AA-B3643673CA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F4E8816-44C3-9440-B1E9-567C99016882}" type="datetimeFigureOut">
              <a:rPr lang="en-US" smtClean="0"/>
              <a:t>7/31/2025</a:t>
            </a:fld>
            <a:endParaRPr lang="en-US"/>
          </a:p>
        </p:txBody>
      </p:sp>
      <p:sp>
        <p:nvSpPr>
          <p:cNvPr id="5" name="Footer Placeholder 4">
            <a:extLst>
              <a:ext uri="{FF2B5EF4-FFF2-40B4-BE49-F238E27FC236}">
                <a16:creationId xmlns:a16="http://schemas.microsoft.com/office/drawing/2014/main" id="{6CC4202D-8704-BB9E-60C7-61AD6DDEB8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E0394EA-6526-AFEE-67AD-A78C1848C8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0C953D-671B-F448-B8EF-3F721394486B}" type="slidenum">
              <a:rPr lang="en-US" smtClean="0"/>
              <a:t>‹#›</a:t>
            </a:fld>
            <a:endParaRPr lang="en-US"/>
          </a:p>
        </p:txBody>
      </p:sp>
    </p:spTree>
    <p:extLst>
      <p:ext uri="{BB962C8B-B14F-4D97-AF65-F5344CB8AC3E}">
        <p14:creationId xmlns:p14="http://schemas.microsoft.com/office/powerpoint/2010/main" val="364770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DC31F-F89F-82DD-9C2D-8798EBDE62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4ACC8D-E941-DCFE-C9B8-570C7A10D33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78C993D-A33A-E6AB-E724-6519F09255B1}"/>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0E6D447-7245-5A8E-1BCC-7485D988F17E}"/>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16437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826AB-965E-6FA7-459B-DC6F45813E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BC0972-D8D5-6312-092F-77373729D3C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DD24F7-7F94-2CD4-28D1-ADFE8E432D60}"/>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B23BB4E-F18C-204D-621F-3A48DC1F7CD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584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19B16-D1FA-84CF-6014-71B8485675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C29217-1626-C887-126B-A749635718F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4BF32B5-7644-69C0-F902-ADF9D777DA7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B6B0E4E1-3F1E-D7B5-965F-0E0D4075C24A}"/>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3759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D38A5-8EAB-9007-4B6D-6BC5BD4E2C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670BFA-B740-DEBF-C7DD-AC6A718EAB4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9440220-C9DE-8AB9-2F26-4C341818E4B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1D284472-453E-0553-8D33-A4DD30214688}"/>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92698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7383B-BD53-DBE4-0D50-6600A16F69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FDC528-CAD5-D87D-A6FB-5149A32F3CF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3ABF0A4-C627-3C4C-8BB3-C128E8D1A57D}"/>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933BF14D-EC25-CC7C-7EB9-89C2567C003E}"/>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54727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B3FC7-42C8-11CA-F11F-4D9AF4565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451687-BEF4-B0B2-72A5-F1EE8792120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07CD705-0738-F0A3-6807-7AA067720D5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7310BDC-47BF-DF0A-46C0-3F9368F17CAF}"/>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31925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34136-4E73-DD75-C9C0-3D3E6D6388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205DE9-FFB5-C5E6-A5D4-46046E84AA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723538-8E23-6618-3A8D-EFE566F04CF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0DC30705-22E0-B987-B1E1-8F6BB3179280}"/>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05660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FB548-D836-ED34-3097-0841BB3C1F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434246-FD29-F659-F05E-F1B0C9519EA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6866598-9260-B7BF-AAC0-3EA435EDE62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05837C51-F6C2-199A-6877-70EDA8FBE3B4}"/>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2912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71CB-8E5B-15BF-1E23-083737C14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34423E-F49A-12A5-A43F-4855AE3102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A95E5D2-5FD0-ADBF-EE30-4F4AA06C2EF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2C928FD9-AE98-C05A-1EEC-A6B9D76AE4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8603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5A7D8-1DC7-877D-61E2-71A1AB6F5A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AE24A5-26A4-613E-1DB7-D7C85BDE44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B8814EC-5B7A-AB01-12BA-7FA0B084ACA5}"/>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540E54F1-3386-3F56-3490-24DAA0FD627D}"/>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5509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2A289-1640-7CF2-C0A6-A8B55F70CE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BDEFFE-30E5-5B1A-1698-DBADD1870E0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14565EB-2642-611B-6A41-7A6669C638A9}"/>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C31FC1D-4C0C-D07D-77D8-55C38EBFBA4B}"/>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19778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5080E-C771-1C69-C08C-F6680248F4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44687A-21C3-615A-C91B-E8752EEDD22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78A9E54-118D-C3C4-2F8B-58A753C7D300}"/>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AA2F6F23-CED6-9F49-C5BA-DF67719E299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47361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FF0E7-8A30-7CA9-E734-6CB90EE8E4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B06FE8-0F0E-8C53-9B22-3A889A63010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B5D6464-5B89-B22B-5ACB-4016382C8993}"/>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4A39EFA1-A0A2-20A4-701B-5195D40EE625}"/>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7897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F3063-676E-5478-DA7C-DCB8934270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92906C-D0F1-7E0C-6C7D-8E2E227DCDC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44EFBD-DFE9-4FEB-0C0F-7BEB8EDD408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B1EF309-FDF6-DCAB-DACA-56F5BECCEE3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04648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94C3C-1E3F-474E-12B8-17086D8DEA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11EACF-0474-5364-1675-395975A0E8C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851F56-571A-C6EE-2FCA-26502DC9AD29}"/>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1C66BAF7-7FCB-029E-C742-E2F83DAD6EE1}"/>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2441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C8288-AF5D-F133-F7EE-98CD634EED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18D31F-5433-622F-3795-86257B0E8AA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6FA430F-5FE1-763B-D5FA-1624FB6ECA5B}"/>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6CED84D4-F96F-266A-E286-B32113257D4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91364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799AB-9F77-2409-3531-A04273438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463EAE-9385-46F7-CE4D-97AF06BEC1C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D2594C4-91AE-8FD9-6FF1-9C7F6F0503B5}"/>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87BEC933-3AD5-B981-471B-9D1E941611B1}"/>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16683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75FE1-CCB6-0D66-145B-698B63652B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488375-5589-9FAB-6297-9567F03A01F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A136FA-0270-057B-83BC-6E9F2EDF23D1}"/>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1230C82D-69C8-F0CA-2D58-C808D3368E3F}"/>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24285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DE495-1A87-C192-E896-144C5E6106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4108F7-2E83-6566-3DFC-BBB109D671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C1167EE-C685-D9EB-AD1C-AF9388D3C42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B6095D32-E573-29D7-C3F3-EE94D603D4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8908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1674B-752D-3B47-2729-76D0D617B8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76469B-85B7-BAC1-9AB1-8606EC0235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3B947EC-DE8B-6460-4E96-2E4D6B309ED0}"/>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6E478035-F4F3-943B-0AB5-CA164DED06BD}"/>
              </a:ext>
            </a:extLst>
          </p:cNvPr>
          <p:cNvPicPr>
            <a:picLocks noChangeAspect="1"/>
          </p:cNvPicPr>
          <p:nvPr>
            <a:audioFile r:link="rId1"/>
            <p:extLst>
              <p:ext uri="{DAA4B4D4-6D71-4841-9C94-3DE7FCFB9230}">
                <p14:media xmlns:p14="http://schemas.microsoft.com/office/powerpoint/2010/main" r:embed="rId2">
                  <p14:trim end="254.46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57472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1E9E0F30-3FBF-A427-A070-16D4AB663E60}"/>
              </a:ext>
            </a:extLst>
          </p:cNvPr>
          <p:cNvPicPr>
            <a:picLocks noChangeAspect="1"/>
          </p:cNvPicPr>
          <p:nvPr>
            <a:audioFile r:link="rId1"/>
            <p:extLst>
              <p:ext uri="{DAA4B4D4-6D71-4841-9C94-3DE7FCFB9230}">
                <p14:media xmlns:p14="http://schemas.microsoft.com/office/powerpoint/2010/main" r:embed="rId2">
                  <p14:trim end="116.96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0D29D-A0B7-CA53-A749-63137B4455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843F3B-E084-BACD-1EC8-57A91AD737E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7EAADAC-BCDA-53AA-97C0-F215F3AA6E5C}"/>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9D67ADB-B3DF-9D22-0192-AB9B67282E0F}"/>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30556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E300E97-6932-CC54-0DD8-D4EE76B3F5EF}"/>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1294-DA4D-CF73-5B81-8E27E1C57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E5AF5-4C12-275B-1379-2901866E25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7871364-8FA7-0C9C-7A0D-136EAEC737DD}"/>
              </a:ext>
            </a:extLst>
          </p:cNvPr>
          <p:cNvPicPr>
            <a:picLocks noChangeAspect="1"/>
          </p:cNvPicPr>
          <p:nvPr>
            <a:audioFile r:link="rId1"/>
            <p:extLst>
              <p:ext uri="{DAA4B4D4-6D71-4841-9C94-3DE7FCFB9230}">
                <p14:media xmlns:p14="http://schemas.microsoft.com/office/powerpoint/2010/main" r:embed="rId2">
                  <p14:trim end="929.0513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55352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AB5A-7013-3778-198A-C314399ED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9A966-7DBB-9026-A14F-E3727376A5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61A2EB-4FC4-2D65-5F52-F60671BE367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869DB8DA-14A3-99CD-74D7-F4C83C6DA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853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1D4E-44A3-7647-CBFC-21D48B232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0EB21-D351-63E0-7696-1E80EAAEF23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1" name="Audio 10">
            <a:extLst>
              <a:ext uri="{FF2B5EF4-FFF2-40B4-BE49-F238E27FC236}">
                <a16:creationId xmlns:a16="http://schemas.microsoft.com/office/drawing/2014/main" id="{62E681AF-82E1-0F71-23F5-FE8E6F6D7360}"/>
              </a:ext>
            </a:extLst>
          </p:cNvPr>
          <p:cNvPicPr>
            <a:picLocks noChangeAspect="1"/>
          </p:cNvPicPr>
          <p:nvPr>
            <a:audioFile r:link="rId1"/>
            <p:extLst>
              <p:ext uri="{DAA4B4D4-6D71-4841-9C94-3DE7FCFB9230}">
                <p14:media xmlns:p14="http://schemas.microsoft.com/office/powerpoint/2010/main" r:embed="rId2">
                  <p14:trim end="143.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3360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F631B-2A78-3F60-AD34-8D0F226F99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517E45-2B8C-DD44-BF07-70AED390367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462A060-3FB3-A1E6-44F0-59F85DF9D4E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B983A37-3207-59BB-7209-1CDDB5548EE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587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F6709-93C4-4FB0-C6E0-D5E8109E7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F1043-D1A9-DA60-612C-05B17C4AD18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78EAC126-9ED2-C7FE-1AD2-C84EEAF2D480}"/>
              </a:ext>
            </a:extLst>
          </p:cNvPr>
          <p:cNvPicPr>
            <a:picLocks noChangeAspect="1"/>
          </p:cNvPicPr>
          <p:nvPr>
            <a:audioFile r:link="rId1"/>
            <p:extLst>
              <p:ext uri="{DAA4B4D4-6D71-4841-9C94-3DE7FCFB9230}">
                <p14:media xmlns:p14="http://schemas.microsoft.com/office/powerpoint/2010/main" r:embed="rId2">
                  <p14:trim end="379.28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926958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B6FB47C2-94B6-4322-B4B9-02864AD9FDF6}">
  <ds:schemaRefs>
    <ds:schemaRef ds:uri="http://schemas.microsoft.com/sharepoint/v3/contenttype/forms"/>
  </ds:schemaRefs>
</ds:datastoreItem>
</file>

<file path=customXml/itemProps2.xml><?xml version="1.0" encoding="utf-8"?>
<ds:datastoreItem xmlns:ds="http://schemas.openxmlformats.org/officeDocument/2006/customXml" ds:itemID="{8E9CF407-1723-433F-8F7A-A0999BFB22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5ECE78-D40B-41AF-A3AD-26182DF7C139}">
  <ds:schemaRefs>
    <ds:schemaRef ds:uri="161d82f7-f6a3-4417-9fb0-6bd3db963429"/>
    <ds:schemaRef ds:uri="7dfc20e4-3649-4211-81dc-9290c21459be"/>
    <ds:schemaRef ds:uri="http://purl.org/dc/dcmitype/"/>
    <ds:schemaRef ds:uri="http://schemas.microsoft.com/office/infopath/2007/PartnerControl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23</vt:lpstr>
      <vt:lpstr>PowerPoint Presentation</vt:lpstr>
      <vt:lpstr>3 + 9 12 </vt:lpstr>
      <vt:lpstr>3 + 9  </vt:lpstr>
      <vt:lpstr>6 + 3 9 </vt:lpstr>
      <vt:lpstr>6 + 3  </vt:lpstr>
      <vt:lpstr>9 + 5 14 </vt:lpstr>
      <vt:lpstr>9 + 5  </vt:lpstr>
      <vt:lpstr>6 + 6 12 </vt:lpstr>
      <vt:lpstr>6 + 6  </vt:lpstr>
      <vt:lpstr>6 + 3  </vt:lpstr>
      <vt:lpstr>6 + 6  </vt:lpstr>
      <vt:lpstr>9 + 5  </vt:lpstr>
      <vt:lpstr>3 + 9  </vt:lpstr>
      <vt:lpstr>9 + 5  </vt:lpstr>
      <vt:lpstr>3 + 9  </vt:lpstr>
      <vt:lpstr>6 + 6  </vt:lpstr>
      <vt:lpstr>6 + 3  </vt:lpstr>
      <vt:lpstr>6 + 6  </vt:lpstr>
      <vt:lpstr>9 + 5  </vt:lpstr>
      <vt:lpstr>6 + 3  </vt:lpstr>
      <vt:lpstr>3 + 9  </vt:lpstr>
      <vt:lpstr>6 + 3  </vt:lpstr>
      <vt:lpstr>3 + 9  </vt:lpstr>
      <vt:lpstr>9 + 5  </vt:lpstr>
      <vt:lpstr>6 + 6  </vt:lpstr>
      <vt:lpstr>3 + 9  </vt:lpstr>
      <vt:lpstr>6 + 3  </vt:lpstr>
      <vt:lpstr>6 + 6  </vt:lpstr>
      <vt:lpstr>9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#8 – 8,9,10,11</dc:title>
  <dc:creator>Guilfoyle, Jayce</dc:creator>
  <cp:lastModifiedBy>Poncy, Brian</cp:lastModifiedBy>
  <cp:revision>2</cp:revision>
  <dcterms:created xsi:type="dcterms:W3CDTF">2024-11-25T00:34:23Z</dcterms:created>
  <dcterms:modified xsi:type="dcterms:W3CDTF">2025-07-31T05:28:30Z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