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311" r:id="rId4"/>
    <p:sldId id="312" r:id="rId5"/>
    <p:sldId id="313" r:id="rId6"/>
    <p:sldId id="314" r:id="rId7"/>
    <p:sldId id="315" r:id="rId8"/>
    <p:sldId id="316" r:id="rId9"/>
    <p:sldId id="317" r:id="rId10"/>
    <p:sldId id="318" r:id="rId11"/>
    <p:sldId id="319" r:id="rId12"/>
    <p:sldId id="321" r:id="rId13"/>
    <p:sldId id="320" r:id="rId14"/>
    <p:sldId id="322" r:id="rId15"/>
    <p:sldId id="323" r:id="rId16"/>
    <p:sldId id="325" r:id="rId17"/>
    <p:sldId id="324" r:id="rId18"/>
    <p:sldId id="326" r:id="rId19"/>
    <p:sldId id="327" r:id="rId20"/>
    <p:sldId id="330" r:id="rId21"/>
    <p:sldId id="329" r:id="rId22"/>
    <p:sldId id="328" r:id="rId23"/>
    <p:sldId id="331" r:id="rId24"/>
    <p:sldId id="333" r:id="rId25"/>
    <p:sldId id="332" r:id="rId26"/>
    <p:sldId id="334" r:id="rId27"/>
    <p:sldId id="335" r:id="rId28"/>
    <p:sldId id="336" r:id="rId29"/>
    <p:sldId id="337" r:id="rId30"/>
    <p:sldId id="338"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F235AB-90A0-4AC2-BD4C-504B1098DC93}" v="1" dt="2025-07-31T05:21:10.2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0"/>
  </p:normalViewPr>
  <p:slideViewPr>
    <p:cSldViewPr snapToGrid="0">
      <p:cViewPr varScale="1">
        <p:scale>
          <a:sx n="106" d="100"/>
          <a:sy n="106" d="100"/>
        </p:scale>
        <p:origin x="756" y="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8EF235AB-90A0-4AC2-BD4C-504B1098DC93}"/>
    <pc:docChg chg="addSld delSld modSld">
      <pc:chgData name="Poncy, Brian" userId="002c98f0-3707-44e7-b27e-58ac2885d61f" providerId="ADAL" clId="{8EF235AB-90A0-4AC2-BD4C-504B1098DC93}" dt="2025-07-31T05:21:12.180" v="1" actId="47"/>
      <pc:docMkLst>
        <pc:docMk/>
      </pc:docMkLst>
      <pc:sldChg chg="del">
        <pc:chgData name="Poncy, Brian" userId="002c98f0-3707-44e7-b27e-58ac2885d61f" providerId="ADAL" clId="{8EF235AB-90A0-4AC2-BD4C-504B1098DC93}" dt="2025-07-31T05:21:12.180" v="1" actId="47"/>
        <pc:sldMkLst>
          <pc:docMk/>
          <pc:sldMk cId="3280604447" sldId="346"/>
        </pc:sldMkLst>
      </pc:sldChg>
      <pc:sldChg chg="add">
        <pc:chgData name="Poncy, Brian" userId="002c98f0-3707-44e7-b27e-58ac2885d61f" providerId="ADAL" clId="{8EF235AB-90A0-4AC2-BD4C-504B1098DC93}" dt="2025-07-31T05:21:10.280" v="0"/>
        <pc:sldMkLst>
          <pc:docMk/>
          <pc:sldMk cId="3241118567" sldId="347"/>
        </pc:sldMkLst>
      </pc:sldChg>
    </pc:docChg>
  </pc:docChgLst>
  <pc:docChgLst>
    <pc:chgData name="Poncy, Brian" userId="002c98f0-3707-44e7-b27e-58ac2885d61f" providerId="ADAL" clId="{EF8307F6-3D51-4574-9277-739303F89809}"/>
    <pc:docChg chg="custSel addSld delSld modSld sldOrd">
      <pc:chgData name="Poncy, Brian" userId="002c98f0-3707-44e7-b27e-58ac2885d61f" providerId="ADAL" clId="{EF8307F6-3D51-4574-9277-739303F89809}" dt="2025-04-30T06:52:18.396" v="26" actId="20577"/>
      <pc:docMkLst>
        <pc:docMk/>
      </pc:docMkLst>
      <pc:sldChg chg="add del">
        <pc:chgData name="Poncy, Brian" userId="002c98f0-3707-44e7-b27e-58ac2885d61f" providerId="ADAL" clId="{EF8307F6-3D51-4574-9277-739303F89809}" dt="2025-04-30T05:14:42.334" v="9"/>
        <pc:sldMkLst>
          <pc:docMk/>
          <pc:sldMk cId="2027169660" sldId="307"/>
        </pc:sldMkLst>
      </pc:sldChg>
      <pc:sldChg chg="ord">
        <pc:chgData name="Poncy, Brian" userId="002c98f0-3707-44e7-b27e-58ac2885d61f" providerId="ADAL" clId="{EF8307F6-3D51-4574-9277-739303F89809}" dt="2025-04-09T06:23:54.008" v="0"/>
        <pc:sldMkLst>
          <pc:docMk/>
          <pc:sldMk cId="3931760490" sldId="321"/>
        </pc:sldMkLst>
      </pc:sldChg>
      <pc:sldChg chg="ord">
        <pc:chgData name="Poncy, Brian" userId="002c98f0-3707-44e7-b27e-58ac2885d61f" providerId="ADAL" clId="{EF8307F6-3D51-4574-9277-739303F89809}" dt="2025-04-09T06:23:56.305" v="1"/>
        <pc:sldMkLst>
          <pc:docMk/>
          <pc:sldMk cId="480980642" sldId="325"/>
        </pc:sldMkLst>
      </pc:sldChg>
      <pc:sldChg chg="ord">
        <pc:chgData name="Poncy, Brian" userId="002c98f0-3707-44e7-b27e-58ac2885d61f" providerId="ADAL" clId="{EF8307F6-3D51-4574-9277-739303F89809}" dt="2025-04-09T06:24:00.337" v="3"/>
        <pc:sldMkLst>
          <pc:docMk/>
          <pc:sldMk cId="2561235042" sldId="328"/>
        </pc:sldMkLst>
      </pc:sldChg>
      <pc:sldChg chg="ord">
        <pc:chgData name="Poncy, Brian" userId="002c98f0-3707-44e7-b27e-58ac2885d61f" providerId="ADAL" clId="{EF8307F6-3D51-4574-9277-739303F89809}" dt="2025-04-09T06:23:59.074" v="2"/>
        <pc:sldMkLst>
          <pc:docMk/>
          <pc:sldMk cId="4094476787" sldId="330"/>
        </pc:sldMkLst>
      </pc:sldChg>
      <pc:sldChg chg="ord">
        <pc:chgData name="Poncy, Brian" userId="002c98f0-3707-44e7-b27e-58ac2885d61f" providerId="ADAL" clId="{EF8307F6-3D51-4574-9277-739303F89809}" dt="2025-04-09T06:24:01.489" v="4"/>
        <pc:sldMkLst>
          <pc:docMk/>
          <pc:sldMk cId="3054216345" sldId="333"/>
        </pc:sldMkLst>
      </pc:sldChg>
      <pc:sldChg chg="modSp add">
        <pc:chgData name="Poncy, Brian" userId="002c98f0-3707-44e7-b27e-58ac2885d61f" providerId="ADAL" clId="{EF8307F6-3D51-4574-9277-739303F89809}" dt="2025-04-16T07:29:46.664" v="6" actId="20577"/>
        <pc:sldMkLst>
          <pc:docMk/>
          <pc:sldMk cId="1971945548" sldId="345"/>
        </pc:sldMkLst>
      </pc:sldChg>
      <pc:sldChg chg="modSp add">
        <pc:chgData name="Poncy, Brian" userId="002c98f0-3707-44e7-b27e-58ac2885d61f" providerId="ADAL" clId="{EF8307F6-3D51-4574-9277-739303F89809}" dt="2025-04-30T06:52:18.396" v="26" actId="20577"/>
        <pc:sldMkLst>
          <pc:docMk/>
          <pc:sldMk cId="328060444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6962D-86CA-60AC-854A-3197EAED33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7F0A421-9C99-0209-0AF1-8B5A505D87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674668B-0B86-D4DA-570B-4C4944FF6A5B}"/>
              </a:ext>
            </a:extLst>
          </p:cNvPr>
          <p:cNvSpPr>
            <a:spLocks noGrp="1"/>
          </p:cNvSpPr>
          <p:nvPr>
            <p:ph type="dt" sz="half" idx="10"/>
          </p:nvPr>
        </p:nvSpPr>
        <p:spPr/>
        <p:txBody>
          <a:bodyPr/>
          <a:lstStyle/>
          <a:p>
            <a:fld id="{2DEE0AC9-EAE6-864C-8BBA-64385C280B06}" type="datetimeFigureOut">
              <a:rPr lang="en-US" smtClean="0"/>
              <a:t>7/31/2025</a:t>
            </a:fld>
            <a:endParaRPr lang="en-US"/>
          </a:p>
        </p:txBody>
      </p:sp>
      <p:sp>
        <p:nvSpPr>
          <p:cNvPr id="5" name="Footer Placeholder 4">
            <a:extLst>
              <a:ext uri="{FF2B5EF4-FFF2-40B4-BE49-F238E27FC236}">
                <a16:creationId xmlns:a16="http://schemas.microsoft.com/office/drawing/2014/main" id="{A8ACCB8C-AC9B-1FA1-18BE-D36184E101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DD4C24-3B61-5F2D-F7B1-9FF734225E9A}"/>
              </a:ext>
            </a:extLst>
          </p:cNvPr>
          <p:cNvSpPr>
            <a:spLocks noGrp="1"/>
          </p:cNvSpPr>
          <p:nvPr>
            <p:ph type="sldNum" sz="quarter" idx="12"/>
          </p:nvPr>
        </p:nvSpPr>
        <p:spPr/>
        <p:txBody>
          <a:bodyPr/>
          <a:lstStyle/>
          <a:p>
            <a:fld id="{DD800731-C3F1-E446-9B6B-32634F7A2D14}" type="slidenum">
              <a:rPr lang="en-US" smtClean="0"/>
              <a:t>‹#›</a:t>
            </a:fld>
            <a:endParaRPr lang="en-US"/>
          </a:p>
        </p:txBody>
      </p:sp>
    </p:spTree>
    <p:extLst>
      <p:ext uri="{BB962C8B-B14F-4D97-AF65-F5344CB8AC3E}">
        <p14:creationId xmlns:p14="http://schemas.microsoft.com/office/powerpoint/2010/main" val="2647698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58E23-32B1-A29E-9869-CE24B46D346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35EA0F2-8165-BB01-6F3D-C5278DB5787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25722C-AE3B-7AF5-254A-961F97299A0E}"/>
              </a:ext>
            </a:extLst>
          </p:cNvPr>
          <p:cNvSpPr>
            <a:spLocks noGrp="1"/>
          </p:cNvSpPr>
          <p:nvPr>
            <p:ph type="dt" sz="half" idx="10"/>
          </p:nvPr>
        </p:nvSpPr>
        <p:spPr/>
        <p:txBody>
          <a:bodyPr/>
          <a:lstStyle/>
          <a:p>
            <a:fld id="{2DEE0AC9-EAE6-864C-8BBA-64385C280B06}" type="datetimeFigureOut">
              <a:rPr lang="en-US" smtClean="0"/>
              <a:t>7/31/2025</a:t>
            </a:fld>
            <a:endParaRPr lang="en-US"/>
          </a:p>
        </p:txBody>
      </p:sp>
      <p:sp>
        <p:nvSpPr>
          <p:cNvPr id="5" name="Footer Placeholder 4">
            <a:extLst>
              <a:ext uri="{FF2B5EF4-FFF2-40B4-BE49-F238E27FC236}">
                <a16:creationId xmlns:a16="http://schemas.microsoft.com/office/drawing/2014/main" id="{6A9F1088-9CDC-478A-01D2-30207E6CFF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A4E5FB-A2E2-3ABE-4D42-6065299FCA5C}"/>
              </a:ext>
            </a:extLst>
          </p:cNvPr>
          <p:cNvSpPr>
            <a:spLocks noGrp="1"/>
          </p:cNvSpPr>
          <p:nvPr>
            <p:ph type="sldNum" sz="quarter" idx="12"/>
          </p:nvPr>
        </p:nvSpPr>
        <p:spPr/>
        <p:txBody>
          <a:bodyPr/>
          <a:lstStyle/>
          <a:p>
            <a:fld id="{DD800731-C3F1-E446-9B6B-32634F7A2D14}" type="slidenum">
              <a:rPr lang="en-US" smtClean="0"/>
              <a:t>‹#›</a:t>
            </a:fld>
            <a:endParaRPr lang="en-US"/>
          </a:p>
        </p:txBody>
      </p:sp>
    </p:spTree>
    <p:extLst>
      <p:ext uri="{BB962C8B-B14F-4D97-AF65-F5344CB8AC3E}">
        <p14:creationId xmlns:p14="http://schemas.microsoft.com/office/powerpoint/2010/main" val="2927289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52F0925-48D7-01D5-3AE6-A611179E994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FB9B38E-CF28-B17C-61E4-4AAC7377EB1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BE6F93-7A75-1F3D-21AD-B66E40248522}"/>
              </a:ext>
            </a:extLst>
          </p:cNvPr>
          <p:cNvSpPr>
            <a:spLocks noGrp="1"/>
          </p:cNvSpPr>
          <p:nvPr>
            <p:ph type="dt" sz="half" idx="10"/>
          </p:nvPr>
        </p:nvSpPr>
        <p:spPr/>
        <p:txBody>
          <a:bodyPr/>
          <a:lstStyle/>
          <a:p>
            <a:fld id="{2DEE0AC9-EAE6-864C-8BBA-64385C280B06}" type="datetimeFigureOut">
              <a:rPr lang="en-US" smtClean="0"/>
              <a:t>7/31/2025</a:t>
            </a:fld>
            <a:endParaRPr lang="en-US"/>
          </a:p>
        </p:txBody>
      </p:sp>
      <p:sp>
        <p:nvSpPr>
          <p:cNvPr id="5" name="Footer Placeholder 4">
            <a:extLst>
              <a:ext uri="{FF2B5EF4-FFF2-40B4-BE49-F238E27FC236}">
                <a16:creationId xmlns:a16="http://schemas.microsoft.com/office/drawing/2014/main" id="{48CE724C-A122-4B99-B4FA-80B01A2AE8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E11EC6-76A0-1CC5-18CF-DF04AC3144B7}"/>
              </a:ext>
            </a:extLst>
          </p:cNvPr>
          <p:cNvSpPr>
            <a:spLocks noGrp="1"/>
          </p:cNvSpPr>
          <p:nvPr>
            <p:ph type="sldNum" sz="quarter" idx="12"/>
          </p:nvPr>
        </p:nvSpPr>
        <p:spPr/>
        <p:txBody>
          <a:bodyPr/>
          <a:lstStyle/>
          <a:p>
            <a:fld id="{DD800731-C3F1-E446-9B6B-32634F7A2D14}" type="slidenum">
              <a:rPr lang="en-US" smtClean="0"/>
              <a:t>‹#›</a:t>
            </a:fld>
            <a:endParaRPr lang="en-US"/>
          </a:p>
        </p:txBody>
      </p:sp>
    </p:spTree>
    <p:extLst>
      <p:ext uri="{BB962C8B-B14F-4D97-AF65-F5344CB8AC3E}">
        <p14:creationId xmlns:p14="http://schemas.microsoft.com/office/powerpoint/2010/main" val="3183322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9B5AF-FB25-8E2A-EBF7-78DDAC7D100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30B77E-BB99-1C0C-44A2-5E981D37FFD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5B3D1C-EB62-8E12-2770-F5DFF4490DB9}"/>
              </a:ext>
            </a:extLst>
          </p:cNvPr>
          <p:cNvSpPr>
            <a:spLocks noGrp="1"/>
          </p:cNvSpPr>
          <p:nvPr>
            <p:ph type="dt" sz="half" idx="10"/>
          </p:nvPr>
        </p:nvSpPr>
        <p:spPr/>
        <p:txBody>
          <a:bodyPr/>
          <a:lstStyle/>
          <a:p>
            <a:fld id="{2DEE0AC9-EAE6-864C-8BBA-64385C280B06}" type="datetimeFigureOut">
              <a:rPr lang="en-US" smtClean="0"/>
              <a:t>7/31/2025</a:t>
            </a:fld>
            <a:endParaRPr lang="en-US"/>
          </a:p>
        </p:txBody>
      </p:sp>
      <p:sp>
        <p:nvSpPr>
          <p:cNvPr id="5" name="Footer Placeholder 4">
            <a:extLst>
              <a:ext uri="{FF2B5EF4-FFF2-40B4-BE49-F238E27FC236}">
                <a16:creationId xmlns:a16="http://schemas.microsoft.com/office/drawing/2014/main" id="{C1066887-34B2-1596-068D-14796F2E51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E30A36-055F-0C76-3AAD-F0A604CC5F82}"/>
              </a:ext>
            </a:extLst>
          </p:cNvPr>
          <p:cNvSpPr>
            <a:spLocks noGrp="1"/>
          </p:cNvSpPr>
          <p:nvPr>
            <p:ph type="sldNum" sz="quarter" idx="12"/>
          </p:nvPr>
        </p:nvSpPr>
        <p:spPr/>
        <p:txBody>
          <a:bodyPr/>
          <a:lstStyle/>
          <a:p>
            <a:fld id="{DD800731-C3F1-E446-9B6B-32634F7A2D14}" type="slidenum">
              <a:rPr lang="en-US" smtClean="0"/>
              <a:t>‹#›</a:t>
            </a:fld>
            <a:endParaRPr lang="en-US"/>
          </a:p>
        </p:txBody>
      </p:sp>
    </p:spTree>
    <p:extLst>
      <p:ext uri="{BB962C8B-B14F-4D97-AF65-F5344CB8AC3E}">
        <p14:creationId xmlns:p14="http://schemas.microsoft.com/office/powerpoint/2010/main" val="2488066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AEC06-D788-2825-4B62-A50D276ADAA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DE5D26-5684-FC19-174A-E0B2DE05025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441B03-0D6C-8CDA-F857-983AF0FE15BF}"/>
              </a:ext>
            </a:extLst>
          </p:cNvPr>
          <p:cNvSpPr>
            <a:spLocks noGrp="1"/>
          </p:cNvSpPr>
          <p:nvPr>
            <p:ph type="dt" sz="half" idx="10"/>
          </p:nvPr>
        </p:nvSpPr>
        <p:spPr/>
        <p:txBody>
          <a:bodyPr/>
          <a:lstStyle/>
          <a:p>
            <a:fld id="{2DEE0AC9-EAE6-864C-8BBA-64385C280B06}" type="datetimeFigureOut">
              <a:rPr lang="en-US" smtClean="0"/>
              <a:t>7/31/2025</a:t>
            </a:fld>
            <a:endParaRPr lang="en-US"/>
          </a:p>
        </p:txBody>
      </p:sp>
      <p:sp>
        <p:nvSpPr>
          <p:cNvPr id="5" name="Footer Placeholder 4">
            <a:extLst>
              <a:ext uri="{FF2B5EF4-FFF2-40B4-BE49-F238E27FC236}">
                <a16:creationId xmlns:a16="http://schemas.microsoft.com/office/drawing/2014/main" id="{5FC744A7-DF92-6D6C-9E2D-A57D41E9F4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3B1B72-242A-8D5A-FD37-87201C433652}"/>
              </a:ext>
            </a:extLst>
          </p:cNvPr>
          <p:cNvSpPr>
            <a:spLocks noGrp="1"/>
          </p:cNvSpPr>
          <p:nvPr>
            <p:ph type="sldNum" sz="quarter" idx="12"/>
          </p:nvPr>
        </p:nvSpPr>
        <p:spPr/>
        <p:txBody>
          <a:bodyPr/>
          <a:lstStyle/>
          <a:p>
            <a:fld id="{DD800731-C3F1-E446-9B6B-32634F7A2D14}" type="slidenum">
              <a:rPr lang="en-US" smtClean="0"/>
              <a:t>‹#›</a:t>
            </a:fld>
            <a:endParaRPr lang="en-US"/>
          </a:p>
        </p:txBody>
      </p:sp>
    </p:spTree>
    <p:extLst>
      <p:ext uri="{BB962C8B-B14F-4D97-AF65-F5344CB8AC3E}">
        <p14:creationId xmlns:p14="http://schemas.microsoft.com/office/powerpoint/2010/main" val="1021982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D4143-E492-E08A-4413-7EDAC2E8EA7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BB9A3B-9A59-991B-A787-64F19F04073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B3C62B7-84AD-94F2-7F32-F88264AAE3C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1114378-E5E2-EA92-C8AE-3DAF2F1CBEF5}"/>
              </a:ext>
            </a:extLst>
          </p:cNvPr>
          <p:cNvSpPr>
            <a:spLocks noGrp="1"/>
          </p:cNvSpPr>
          <p:nvPr>
            <p:ph type="dt" sz="half" idx="10"/>
          </p:nvPr>
        </p:nvSpPr>
        <p:spPr/>
        <p:txBody>
          <a:bodyPr/>
          <a:lstStyle/>
          <a:p>
            <a:fld id="{2DEE0AC9-EAE6-864C-8BBA-64385C280B06}" type="datetimeFigureOut">
              <a:rPr lang="en-US" smtClean="0"/>
              <a:t>7/31/2025</a:t>
            </a:fld>
            <a:endParaRPr lang="en-US"/>
          </a:p>
        </p:txBody>
      </p:sp>
      <p:sp>
        <p:nvSpPr>
          <p:cNvPr id="6" name="Footer Placeholder 5">
            <a:extLst>
              <a:ext uri="{FF2B5EF4-FFF2-40B4-BE49-F238E27FC236}">
                <a16:creationId xmlns:a16="http://schemas.microsoft.com/office/drawing/2014/main" id="{FAB69E9D-F0F0-5319-632C-BED88871AF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918B79-2651-68BB-71BB-B107EF4BA36E}"/>
              </a:ext>
            </a:extLst>
          </p:cNvPr>
          <p:cNvSpPr>
            <a:spLocks noGrp="1"/>
          </p:cNvSpPr>
          <p:nvPr>
            <p:ph type="sldNum" sz="quarter" idx="12"/>
          </p:nvPr>
        </p:nvSpPr>
        <p:spPr/>
        <p:txBody>
          <a:bodyPr/>
          <a:lstStyle/>
          <a:p>
            <a:fld id="{DD800731-C3F1-E446-9B6B-32634F7A2D14}" type="slidenum">
              <a:rPr lang="en-US" smtClean="0"/>
              <a:t>‹#›</a:t>
            </a:fld>
            <a:endParaRPr lang="en-US"/>
          </a:p>
        </p:txBody>
      </p:sp>
    </p:spTree>
    <p:extLst>
      <p:ext uri="{BB962C8B-B14F-4D97-AF65-F5344CB8AC3E}">
        <p14:creationId xmlns:p14="http://schemas.microsoft.com/office/powerpoint/2010/main" val="3206744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36F7D-733E-4CDF-D256-261B672E5F6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064D83F-1342-873C-F144-B6CE5F1170B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D913EA5-53F4-BDE4-2074-3289C37661A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F72C990-B780-366D-BF02-DE8E3F6F83D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33CE9DB-CD51-E9BF-B1AD-AFA84B74AA3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D07C0E0-62BE-AB54-0E13-4E9F0B649A93}"/>
              </a:ext>
            </a:extLst>
          </p:cNvPr>
          <p:cNvSpPr>
            <a:spLocks noGrp="1"/>
          </p:cNvSpPr>
          <p:nvPr>
            <p:ph type="dt" sz="half" idx="10"/>
          </p:nvPr>
        </p:nvSpPr>
        <p:spPr/>
        <p:txBody>
          <a:bodyPr/>
          <a:lstStyle/>
          <a:p>
            <a:fld id="{2DEE0AC9-EAE6-864C-8BBA-64385C280B06}" type="datetimeFigureOut">
              <a:rPr lang="en-US" smtClean="0"/>
              <a:t>7/31/2025</a:t>
            </a:fld>
            <a:endParaRPr lang="en-US"/>
          </a:p>
        </p:txBody>
      </p:sp>
      <p:sp>
        <p:nvSpPr>
          <p:cNvPr id="8" name="Footer Placeholder 7">
            <a:extLst>
              <a:ext uri="{FF2B5EF4-FFF2-40B4-BE49-F238E27FC236}">
                <a16:creationId xmlns:a16="http://schemas.microsoft.com/office/drawing/2014/main" id="{1BBB01C6-43C5-4D6A-BDE6-9A961AA5E95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B7DCC20-6FA0-2F6F-642F-4FA392F3AD6E}"/>
              </a:ext>
            </a:extLst>
          </p:cNvPr>
          <p:cNvSpPr>
            <a:spLocks noGrp="1"/>
          </p:cNvSpPr>
          <p:nvPr>
            <p:ph type="sldNum" sz="quarter" idx="12"/>
          </p:nvPr>
        </p:nvSpPr>
        <p:spPr/>
        <p:txBody>
          <a:bodyPr/>
          <a:lstStyle/>
          <a:p>
            <a:fld id="{DD800731-C3F1-E446-9B6B-32634F7A2D14}" type="slidenum">
              <a:rPr lang="en-US" smtClean="0"/>
              <a:t>‹#›</a:t>
            </a:fld>
            <a:endParaRPr lang="en-US"/>
          </a:p>
        </p:txBody>
      </p:sp>
    </p:spTree>
    <p:extLst>
      <p:ext uri="{BB962C8B-B14F-4D97-AF65-F5344CB8AC3E}">
        <p14:creationId xmlns:p14="http://schemas.microsoft.com/office/powerpoint/2010/main" val="3051195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30E02-4EE3-56CA-6319-D13146D53E8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B04FEAA-2CBB-578B-29E4-AC9C7D6F3CA9}"/>
              </a:ext>
            </a:extLst>
          </p:cNvPr>
          <p:cNvSpPr>
            <a:spLocks noGrp="1"/>
          </p:cNvSpPr>
          <p:nvPr>
            <p:ph type="dt" sz="half" idx="10"/>
          </p:nvPr>
        </p:nvSpPr>
        <p:spPr/>
        <p:txBody>
          <a:bodyPr/>
          <a:lstStyle/>
          <a:p>
            <a:fld id="{2DEE0AC9-EAE6-864C-8BBA-64385C280B06}" type="datetimeFigureOut">
              <a:rPr lang="en-US" smtClean="0"/>
              <a:t>7/31/2025</a:t>
            </a:fld>
            <a:endParaRPr lang="en-US"/>
          </a:p>
        </p:txBody>
      </p:sp>
      <p:sp>
        <p:nvSpPr>
          <p:cNvPr id="4" name="Footer Placeholder 3">
            <a:extLst>
              <a:ext uri="{FF2B5EF4-FFF2-40B4-BE49-F238E27FC236}">
                <a16:creationId xmlns:a16="http://schemas.microsoft.com/office/drawing/2014/main" id="{97500454-7CB9-24B4-D27F-04D0C046C44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7EE24C2-8A32-B704-FA58-906AB93C0BB7}"/>
              </a:ext>
            </a:extLst>
          </p:cNvPr>
          <p:cNvSpPr>
            <a:spLocks noGrp="1"/>
          </p:cNvSpPr>
          <p:nvPr>
            <p:ph type="sldNum" sz="quarter" idx="12"/>
          </p:nvPr>
        </p:nvSpPr>
        <p:spPr/>
        <p:txBody>
          <a:bodyPr/>
          <a:lstStyle/>
          <a:p>
            <a:fld id="{DD800731-C3F1-E446-9B6B-32634F7A2D14}" type="slidenum">
              <a:rPr lang="en-US" smtClean="0"/>
              <a:t>‹#›</a:t>
            </a:fld>
            <a:endParaRPr lang="en-US"/>
          </a:p>
        </p:txBody>
      </p:sp>
    </p:spTree>
    <p:extLst>
      <p:ext uri="{BB962C8B-B14F-4D97-AF65-F5344CB8AC3E}">
        <p14:creationId xmlns:p14="http://schemas.microsoft.com/office/powerpoint/2010/main" val="1828588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F301E5-3E4E-7972-4530-E1F35F16DE6B}"/>
              </a:ext>
            </a:extLst>
          </p:cNvPr>
          <p:cNvSpPr>
            <a:spLocks noGrp="1"/>
          </p:cNvSpPr>
          <p:nvPr>
            <p:ph type="dt" sz="half" idx="10"/>
          </p:nvPr>
        </p:nvSpPr>
        <p:spPr/>
        <p:txBody>
          <a:bodyPr/>
          <a:lstStyle/>
          <a:p>
            <a:fld id="{2DEE0AC9-EAE6-864C-8BBA-64385C280B06}" type="datetimeFigureOut">
              <a:rPr lang="en-US" smtClean="0"/>
              <a:t>7/31/2025</a:t>
            </a:fld>
            <a:endParaRPr lang="en-US"/>
          </a:p>
        </p:txBody>
      </p:sp>
      <p:sp>
        <p:nvSpPr>
          <p:cNvPr id="3" name="Footer Placeholder 2">
            <a:extLst>
              <a:ext uri="{FF2B5EF4-FFF2-40B4-BE49-F238E27FC236}">
                <a16:creationId xmlns:a16="http://schemas.microsoft.com/office/drawing/2014/main" id="{0A641DBA-A6B6-77C1-A781-ABBA9406752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E777C32-AA5D-AD32-828E-F6E41562113C}"/>
              </a:ext>
            </a:extLst>
          </p:cNvPr>
          <p:cNvSpPr>
            <a:spLocks noGrp="1"/>
          </p:cNvSpPr>
          <p:nvPr>
            <p:ph type="sldNum" sz="quarter" idx="12"/>
          </p:nvPr>
        </p:nvSpPr>
        <p:spPr/>
        <p:txBody>
          <a:bodyPr/>
          <a:lstStyle/>
          <a:p>
            <a:fld id="{DD800731-C3F1-E446-9B6B-32634F7A2D14}" type="slidenum">
              <a:rPr lang="en-US" smtClean="0"/>
              <a:t>‹#›</a:t>
            </a:fld>
            <a:endParaRPr lang="en-US"/>
          </a:p>
        </p:txBody>
      </p:sp>
    </p:spTree>
    <p:extLst>
      <p:ext uri="{BB962C8B-B14F-4D97-AF65-F5344CB8AC3E}">
        <p14:creationId xmlns:p14="http://schemas.microsoft.com/office/powerpoint/2010/main" val="1789547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31BE7-D985-BCB3-0D02-83B3E78A09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59ECCC-244B-364E-8DA4-551182EC03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4DEC34B-8440-DB3E-F216-202D87462C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7952E5-FE89-0A88-77A9-F045BF0D277A}"/>
              </a:ext>
            </a:extLst>
          </p:cNvPr>
          <p:cNvSpPr>
            <a:spLocks noGrp="1"/>
          </p:cNvSpPr>
          <p:nvPr>
            <p:ph type="dt" sz="half" idx="10"/>
          </p:nvPr>
        </p:nvSpPr>
        <p:spPr/>
        <p:txBody>
          <a:bodyPr/>
          <a:lstStyle/>
          <a:p>
            <a:fld id="{2DEE0AC9-EAE6-864C-8BBA-64385C280B06}" type="datetimeFigureOut">
              <a:rPr lang="en-US" smtClean="0"/>
              <a:t>7/31/2025</a:t>
            </a:fld>
            <a:endParaRPr lang="en-US"/>
          </a:p>
        </p:txBody>
      </p:sp>
      <p:sp>
        <p:nvSpPr>
          <p:cNvPr id="6" name="Footer Placeholder 5">
            <a:extLst>
              <a:ext uri="{FF2B5EF4-FFF2-40B4-BE49-F238E27FC236}">
                <a16:creationId xmlns:a16="http://schemas.microsoft.com/office/drawing/2014/main" id="{1F2A1B73-C4A4-B69F-A6CD-1F32FF7670F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0283B6-C38A-DDD3-3B80-2AA91B201FB8}"/>
              </a:ext>
            </a:extLst>
          </p:cNvPr>
          <p:cNvSpPr>
            <a:spLocks noGrp="1"/>
          </p:cNvSpPr>
          <p:nvPr>
            <p:ph type="sldNum" sz="quarter" idx="12"/>
          </p:nvPr>
        </p:nvSpPr>
        <p:spPr/>
        <p:txBody>
          <a:bodyPr/>
          <a:lstStyle/>
          <a:p>
            <a:fld id="{DD800731-C3F1-E446-9B6B-32634F7A2D14}" type="slidenum">
              <a:rPr lang="en-US" smtClean="0"/>
              <a:t>‹#›</a:t>
            </a:fld>
            <a:endParaRPr lang="en-US"/>
          </a:p>
        </p:txBody>
      </p:sp>
    </p:spTree>
    <p:extLst>
      <p:ext uri="{BB962C8B-B14F-4D97-AF65-F5344CB8AC3E}">
        <p14:creationId xmlns:p14="http://schemas.microsoft.com/office/powerpoint/2010/main" val="13543814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77C24-FB9F-464F-4EA1-BEEB173F79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1DE3CA8-E13D-8A71-1B9E-F1630991438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765B86F-693D-951B-BA38-FACEBA06E6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7C808A-17FF-B56C-8D50-BC8910384207}"/>
              </a:ext>
            </a:extLst>
          </p:cNvPr>
          <p:cNvSpPr>
            <a:spLocks noGrp="1"/>
          </p:cNvSpPr>
          <p:nvPr>
            <p:ph type="dt" sz="half" idx="10"/>
          </p:nvPr>
        </p:nvSpPr>
        <p:spPr/>
        <p:txBody>
          <a:bodyPr/>
          <a:lstStyle/>
          <a:p>
            <a:fld id="{2DEE0AC9-EAE6-864C-8BBA-64385C280B06}" type="datetimeFigureOut">
              <a:rPr lang="en-US" smtClean="0"/>
              <a:t>7/31/2025</a:t>
            </a:fld>
            <a:endParaRPr lang="en-US"/>
          </a:p>
        </p:txBody>
      </p:sp>
      <p:sp>
        <p:nvSpPr>
          <p:cNvPr id="6" name="Footer Placeholder 5">
            <a:extLst>
              <a:ext uri="{FF2B5EF4-FFF2-40B4-BE49-F238E27FC236}">
                <a16:creationId xmlns:a16="http://schemas.microsoft.com/office/drawing/2014/main" id="{A944B8E0-193B-AE66-B896-53ABBDDC29D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04B6367-7E9F-0790-CC16-678EE614DA25}"/>
              </a:ext>
            </a:extLst>
          </p:cNvPr>
          <p:cNvSpPr>
            <a:spLocks noGrp="1"/>
          </p:cNvSpPr>
          <p:nvPr>
            <p:ph type="sldNum" sz="quarter" idx="12"/>
          </p:nvPr>
        </p:nvSpPr>
        <p:spPr/>
        <p:txBody>
          <a:bodyPr/>
          <a:lstStyle/>
          <a:p>
            <a:fld id="{DD800731-C3F1-E446-9B6B-32634F7A2D14}" type="slidenum">
              <a:rPr lang="en-US" smtClean="0"/>
              <a:t>‹#›</a:t>
            </a:fld>
            <a:endParaRPr lang="en-US"/>
          </a:p>
        </p:txBody>
      </p:sp>
    </p:spTree>
    <p:extLst>
      <p:ext uri="{BB962C8B-B14F-4D97-AF65-F5344CB8AC3E}">
        <p14:creationId xmlns:p14="http://schemas.microsoft.com/office/powerpoint/2010/main" val="591365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25A7B98-4A35-96D4-35D3-48B0BF1E782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C10A25C-F27F-5635-07C1-AE5280E204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44B52E-9A1D-8BC9-0121-F3D45E48C1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DEE0AC9-EAE6-864C-8BBA-64385C280B06}" type="datetimeFigureOut">
              <a:rPr lang="en-US" smtClean="0"/>
              <a:t>7/31/2025</a:t>
            </a:fld>
            <a:endParaRPr lang="en-US"/>
          </a:p>
        </p:txBody>
      </p:sp>
      <p:sp>
        <p:nvSpPr>
          <p:cNvPr id="5" name="Footer Placeholder 4">
            <a:extLst>
              <a:ext uri="{FF2B5EF4-FFF2-40B4-BE49-F238E27FC236}">
                <a16:creationId xmlns:a16="http://schemas.microsoft.com/office/drawing/2014/main" id="{D1A6D6A0-BADB-48D6-F9CC-02CBE25C22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DD2D4F7-4686-0DED-5D93-7C0E20809B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D800731-C3F1-E446-9B6B-32634F7A2D14}" type="slidenum">
              <a:rPr lang="en-US" smtClean="0"/>
              <a:t>‹#›</a:t>
            </a:fld>
            <a:endParaRPr lang="en-US"/>
          </a:p>
        </p:txBody>
      </p:sp>
    </p:spTree>
    <p:extLst>
      <p:ext uri="{BB962C8B-B14F-4D97-AF65-F5344CB8AC3E}">
        <p14:creationId xmlns:p14="http://schemas.microsoft.com/office/powerpoint/2010/main" val="3564753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7</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D50C5C71-B201-FDC5-3158-B5DEE5ABD9D8}"/>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89AEB7-EAB1-A9FE-822B-93F0D4F456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55F9C5-BEC6-D099-60ED-6FE63903A1E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DA74590-6B83-BBB1-6D6D-BDC6FAE53EB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DEA52EDF-59C4-702F-C694-A0F4056A9A07}"/>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133346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9AA4F9-2D2E-2BE0-0E32-5AC145865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B680F1-3FE2-E33A-D91C-88002830E7D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5F65622-AD0D-A3EE-2709-B6F6F42BA2F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16F4C77A-EAC6-1DCF-0BD9-B66207EF7E3B}"/>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317604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79B238-44E8-FE50-30DD-6756468499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EB5B7E-77E6-95C9-0E23-4300DDE3ADE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E9181D-B216-C971-E4BC-8241BE61EC9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0656B083-182F-2D5A-42B4-C539DBAB27CD}"/>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034166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23D73-52CF-A3D7-FF74-274712A3BC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138AAE-73CF-32FD-5018-750F738F5D2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AA92F2B-723A-BBE4-C434-DC119B22AA95}"/>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EEB2DBCD-E445-F82D-21F2-6EBB2DEDD28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837828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898F1-1BB3-61F2-7A38-4FF6470FFE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07362F-9331-0599-3A78-7008FD0473D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587F962-A708-3F15-AA22-7653B63474F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F776B009-4F6E-D1CA-0E4E-D817F8C5FEB7}"/>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813402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30E15C-CEB1-3592-8D43-B7A390FB4D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5C599C-0471-C061-F3EC-F8BFD1B2113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6233C23-462E-4C94-9931-8EC099E869B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7C3E6E8F-16F2-1C85-FA19-5B9466ED9B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809806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4E1957-1B44-C321-ADD3-FCF2AD91E5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9C06CF-76B9-D868-C4E9-D805E3721A4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EA23C48-26A4-3BA2-FFBE-D43D8F142AE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81B41AFC-F4D6-D489-2243-7BA6703A1B96}"/>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305167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E57BC8-33F2-5757-D39E-90DAD2086A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5E5C2F-667F-9CA1-A750-36EB3911007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870F29B-FA41-62CD-4978-29D6A5A7816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AA42583-B788-EF39-0508-69024682FCCB}"/>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018444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DCA6D-44D5-E47A-8FBA-6948A884F0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1C2B39-F76D-FD5E-8B68-F5513829791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64D9FA7-DD83-F5CB-6A69-634EC779533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1F933377-F7B2-8F92-AB54-D22D0D8F29AF}"/>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79236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6B9C18-6E74-9054-8254-BD027E80EF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A54790-7AF8-04C5-88D7-CEEE375C5A5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4C14757-5BA2-1BC2-43C9-FB0A597A016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0EC12C15-9869-3C55-CEC5-99E61B943910}"/>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944767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E78EA-E537-9720-AFE6-755EDF7A1D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002FAD-951B-06EA-3366-F368D0976FF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BBF1BD5-F81F-23BC-AEA3-EF4759E220F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F82AA6FE-6592-E0E0-B835-24EE2919DAA4}"/>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88252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BD7DD6-CF23-F140-6E6F-764CC58A61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EE3487-B08E-F0B1-45A3-41A5CE6AE86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8574B62-AA69-D5BC-6533-45A69904747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8188AC86-FE4C-7918-9EDE-E2C3C9644B6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612350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A4DD2F-F6E8-4634-91BA-6C8D156019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7F5574-CB18-6AB1-7D4E-DAF9C9CE5C0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9EBEB08-275A-442C-9534-5C91E6FD60A5}"/>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A9703A1-2A1E-2EC4-FC77-8D6C6DD097E0}"/>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300064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867A81-E2FF-FA74-3989-C93FA1003F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458804-E42D-625E-030D-3FD2D581A41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C379B19-BE4F-B814-C060-A3D2966C013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A6CB8287-A7DD-9693-D18D-5730E36B650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542163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F94926-FCDD-2D0A-D262-8C533224EA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F38E3D-8B9D-3AE6-5A78-98A279CC021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E128EF9-6D82-13B6-B1C0-CD93964915D1}"/>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355C13DE-BC64-0509-0A70-3F33FAAE28EE}"/>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964058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9209C-C2BA-2E96-0AD9-D152999D10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5F273B-44FB-4405-2A30-73712790793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B5FA311-E48D-F0CE-C39F-E42107EBAEF5}"/>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0703EC47-1B3C-72CD-4661-86CB46759DD5}"/>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225746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C7527F-C67D-E219-3B49-BEC1308B4D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123FB3-11FF-058B-C3D3-AEDB9015FC1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A80036A-FD57-6298-5FD0-92394D73DD45}"/>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AF4B0973-9C4B-80BB-25CB-AAF60CC375A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271729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65D5D-9374-11B9-1834-F3655C54ED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D68701-CB9A-E55A-C70B-CB0950FC329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C07513A-2DFE-0D72-2706-A744E9D2DEF3}"/>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8491BE52-F40E-27DD-BB2A-00E975B55260}"/>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0784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6F82FF-74A2-350D-C1DC-42598F9FCA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D674BE-CCA4-6F0A-BDCC-CAAF960CE6A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1C2C005-095C-1A41-9485-C3A571277C5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448BA69E-BF4F-CD62-E78E-379EBF0B2D6C}"/>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946144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13 </a:t>
            </a:r>
          </a:p>
        </p:txBody>
      </p:sp>
      <p:pic>
        <p:nvPicPr>
          <p:cNvPr id="11" name="Audio 10">
            <a:extLst>
              <a:ext uri="{FF2B5EF4-FFF2-40B4-BE49-F238E27FC236}">
                <a16:creationId xmlns:a16="http://schemas.microsoft.com/office/drawing/2014/main" id="{1D8668FE-8EEC-7749-D070-15177E2DF866}"/>
              </a:ext>
            </a:extLst>
          </p:cNvPr>
          <p:cNvPicPr>
            <a:picLocks noChangeAspect="1"/>
          </p:cNvPicPr>
          <p:nvPr>
            <a:audioFile r:link="rId1"/>
            <p:extLst>
              <p:ext uri="{DAA4B4D4-6D71-4841-9C94-3DE7FCFB9230}">
                <p14:media xmlns:p14="http://schemas.microsoft.com/office/powerpoint/2010/main" r:embed="rId2">
                  <p14:trim end="98.99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9D9B3-8BE2-6162-8735-879BE212E0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CD37DA-D128-81BC-3F7A-80A24F06F1B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2F9A09F-151F-E255-3A62-944F06D50610}"/>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1D229009-9648-1151-84AA-7E9806D4B671}"/>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0292789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50F10D6C-A0DF-BDCA-485E-7AC02DBF754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2D7B95D7-F10B-E661-D744-6B7C41B1F7F1}"/>
              </a:ext>
            </a:extLst>
          </p:cNvPr>
          <p:cNvPicPr>
            <a:picLocks noChangeAspect="1"/>
          </p:cNvPicPr>
          <p:nvPr>
            <a:audioFile r:link="rId1"/>
            <p:extLst>
              <p:ext uri="{DAA4B4D4-6D71-4841-9C94-3DE7FCFB9230}">
                <p14:media xmlns:p14="http://schemas.microsoft.com/office/powerpoint/2010/main" r:embed="rId2">
                  <p14:trim end="64.638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EC30DC26-0333-6376-05FF-08F30D5470EC}"/>
              </a:ext>
            </a:extLst>
          </p:cNvPr>
          <p:cNvPicPr>
            <a:picLocks noChangeAspect="1"/>
          </p:cNvPicPr>
          <p:nvPr>
            <a:audioFile r:link="rId1"/>
            <p:extLst>
              <p:ext uri="{DAA4B4D4-6D71-4841-9C94-3DE7FCFB9230}">
                <p14:media xmlns:p14="http://schemas.microsoft.com/office/powerpoint/2010/main" r:embed="rId2">
                  <p14:trim end="80.946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11 </a:t>
            </a:r>
          </a:p>
        </p:txBody>
      </p:sp>
      <p:pic>
        <p:nvPicPr>
          <p:cNvPr id="11" name="Audio 10">
            <a:extLst>
              <a:ext uri="{FF2B5EF4-FFF2-40B4-BE49-F238E27FC236}">
                <a16:creationId xmlns:a16="http://schemas.microsoft.com/office/drawing/2014/main" id="{83A7F5E7-CFED-655C-5018-CD0CE2A5A4CF}"/>
              </a:ext>
            </a:extLst>
          </p:cNvPr>
          <p:cNvPicPr>
            <a:picLocks noChangeAspect="1"/>
          </p:cNvPicPr>
          <p:nvPr>
            <a:audioFile r:link="rId1"/>
            <p:extLst>
              <p:ext uri="{DAA4B4D4-6D71-4841-9C94-3DE7FCFB9230}">
                <p14:media xmlns:p14="http://schemas.microsoft.com/office/powerpoint/2010/main" r:embed="rId2">
                  <p14:trim end="87.586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C8766307-C006-ACC2-949D-3B5DBCD189DB}"/>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2" name="Audio 11">
            <a:extLst>
              <a:ext uri="{FF2B5EF4-FFF2-40B4-BE49-F238E27FC236}">
                <a16:creationId xmlns:a16="http://schemas.microsoft.com/office/drawing/2014/main" id="{6CAD4971-5EEC-29A8-D7C1-DCD25641563B}"/>
              </a:ext>
            </a:extLst>
          </p:cNvPr>
          <p:cNvPicPr>
            <a:picLocks noChangeAspect="1"/>
          </p:cNvPicPr>
          <p:nvPr>
            <a:audioFile r:link="rId1"/>
            <p:extLst>
              <p:ext uri="{DAA4B4D4-6D71-4841-9C94-3DE7FCFB9230}">
                <p14:media xmlns:p14="http://schemas.microsoft.com/office/powerpoint/2010/main" r:embed="rId2">
                  <p14:trim end="256.3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7</vt:lpstr>
      <vt:lpstr>PowerPoint Presentation</vt:lpstr>
      <vt:lpstr>9 + 4 13 </vt:lpstr>
      <vt:lpstr>9 + 4  </vt:lpstr>
      <vt:lpstr>5 + 3 8 </vt:lpstr>
      <vt:lpstr>5 + 3  </vt:lpstr>
      <vt:lpstr>8 + 3 11 </vt:lpstr>
      <vt:lpstr>8 + 3  </vt:lpstr>
      <vt:lpstr>4 + 4 8 </vt:lpstr>
      <vt:lpstr>4 + 4  </vt:lpstr>
      <vt:lpstr>5 + 3  </vt:lpstr>
      <vt:lpstr>4 + 4  </vt:lpstr>
      <vt:lpstr>8 + 3  </vt:lpstr>
      <vt:lpstr>9 + 4  </vt:lpstr>
      <vt:lpstr>8 + 3  </vt:lpstr>
      <vt:lpstr>9 + 4  </vt:lpstr>
      <vt:lpstr>4 + 4  </vt:lpstr>
      <vt:lpstr>5 + 3  </vt:lpstr>
      <vt:lpstr>4 + 4  </vt:lpstr>
      <vt:lpstr>8 + 3  </vt:lpstr>
      <vt:lpstr>5 + 3  </vt:lpstr>
      <vt:lpstr>9 + 4  </vt:lpstr>
      <vt:lpstr>5 + 3  </vt:lpstr>
      <vt:lpstr>9 + 4  </vt:lpstr>
      <vt:lpstr>8 + 3  </vt:lpstr>
      <vt:lpstr>4 + 4  </vt:lpstr>
      <vt:lpstr>9 + 4  </vt:lpstr>
      <vt:lpstr>5 + 3  </vt:lpstr>
      <vt:lpstr>4 + 4  </vt:lpstr>
      <vt:lpstr>8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A #7 – 7,8,9,10</dc:title>
  <dc:creator>Guilfoyle, Jayce</dc:creator>
  <cp:lastModifiedBy>Poncy, Brian</cp:lastModifiedBy>
  <cp:revision>2</cp:revision>
  <dcterms:created xsi:type="dcterms:W3CDTF">2024-11-24T21:25:57Z</dcterms:created>
  <dcterms:modified xsi:type="dcterms:W3CDTF">2025-07-31T05:21:16Z</dcterms:modified>
</cp:coreProperties>
</file>