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5" r:id="rId7"/>
    <p:sldId id="316" r:id="rId8"/>
    <p:sldId id="317" r:id="rId9"/>
    <p:sldId id="318" r:id="rId10"/>
    <p:sldId id="319" r:id="rId11"/>
    <p:sldId id="320" r:id="rId12"/>
    <p:sldId id="321" r:id="rId13"/>
    <p:sldId id="322" r:id="rId14"/>
    <p:sldId id="323" r:id="rId15"/>
    <p:sldId id="325" r:id="rId16"/>
    <p:sldId id="324" r:id="rId17"/>
    <p:sldId id="326" r:id="rId18"/>
    <p:sldId id="327" r:id="rId19"/>
    <p:sldId id="329" r:id="rId20"/>
    <p:sldId id="328" r:id="rId21"/>
    <p:sldId id="330" r:id="rId22"/>
    <p:sldId id="331" r:id="rId23"/>
    <p:sldId id="334" r:id="rId24"/>
    <p:sldId id="333" r:id="rId25"/>
    <p:sldId id="332" r:id="rId26"/>
    <p:sldId id="335" r:id="rId27"/>
    <p:sldId id="337" r:id="rId28"/>
    <p:sldId id="336" r:id="rId29"/>
    <p:sldId id="338" r:id="rId30"/>
    <p:sldId id="339" r:id="rId31"/>
    <p:sldId id="340" r:id="rId32"/>
    <p:sldId id="341" r:id="rId33"/>
    <p:sldId id="342"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439294-37DD-4747-AAAB-138A97A09255}" v="1" dt="2025-07-31T05:37:41.8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5439294-37DD-4747-AAAB-138A97A09255}"/>
    <pc:docChg chg="addSld delSld modSld">
      <pc:chgData name="Poncy, Brian" userId="002c98f0-3707-44e7-b27e-58ac2885d61f" providerId="ADAL" clId="{F5439294-37DD-4747-AAAB-138A97A09255}" dt="2025-07-31T05:37:43.774" v="1" actId="47"/>
      <pc:docMkLst>
        <pc:docMk/>
      </pc:docMkLst>
      <pc:sldChg chg="del">
        <pc:chgData name="Poncy, Brian" userId="002c98f0-3707-44e7-b27e-58ac2885d61f" providerId="ADAL" clId="{F5439294-37DD-4747-AAAB-138A97A09255}" dt="2025-07-31T05:37:43.774" v="1" actId="47"/>
        <pc:sldMkLst>
          <pc:docMk/>
          <pc:sldMk cId="3280604447" sldId="314"/>
        </pc:sldMkLst>
      </pc:sldChg>
      <pc:sldChg chg="add">
        <pc:chgData name="Poncy, Brian" userId="002c98f0-3707-44e7-b27e-58ac2885d61f" providerId="ADAL" clId="{F5439294-37DD-4747-AAAB-138A97A09255}" dt="2025-07-31T05:37:41.840"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B9FAD-D1C4-E07E-8BEC-158E169183D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E651CA-FD95-CBD1-E2B0-EE426BE751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A374927-2C50-A302-DE15-5ECC653064AA}"/>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5" name="Footer Placeholder 4">
            <a:extLst>
              <a:ext uri="{FF2B5EF4-FFF2-40B4-BE49-F238E27FC236}">
                <a16:creationId xmlns:a16="http://schemas.microsoft.com/office/drawing/2014/main" id="{52B3C924-5E83-B186-39A2-69F1782904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89647C-490F-7ED1-3CC4-48AF928FAB91}"/>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4197195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CAE17-4FA9-EE88-8F58-FA0A6265C5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D606D4-1B4D-4F01-8039-3E8A236EEF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B68C9E-4B19-05F7-E2DC-13484A52AE60}"/>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5" name="Footer Placeholder 4">
            <a:extLst>
              <a:ext uri="{FF2B5EF4-FFF2-40B4-BE49-F238E27FC236}">
                <a16:creationId xmlns:a16="http://schemas.microsoft.com/office/drawing/2014/main" id="{27CAD455-C794-D098-D679-0342776B20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AC71FA-6586-836E-D260-97810F2686E5}"/>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1192014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1CAAFA-E9E1-925B-971D-02163D75F8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44D8BF-673D-CFF2-77AE-1139EA8498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203464-DC5D-9A76-B5E2-29CA737CB1CC}"/>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5" name="Footer Placeholder 4">
            <a:extLst>
              <a:ext uri="{FF2B5EF4-FFF2-40B4-BE49-F238E27FC236}">
                <a16:creationId xmlns:a16="http://schemas.microsoft.com/office/drawing/2014/main" id="{68611DBB-F5E3-3855-7B85-585D3D05EC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F3CE44-6D3C-A3B6-EDC4-562FE74220CB}"/>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2619808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6F31-627D-8B14-32A8-D2F8B96815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9E3AC8-B8BB-547E-997F-1746577FFF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3EC771-7702-E44C-E303-ACD71661F771}"/>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5" name="Footer Placeholder 4">
            <a:extLst>
              <a:ext uri="{FF2B5EF4-FFF2-40B4-BE49-F238E27FC236}">
                <a16:creationId xmlns:a16="http://schemas.microsoft.com/office/drawing/2014/main" id="{2F70112C-D109-E1C9-1EFF-622E019F3B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EC91DA-339E-17F4-29BB-EC58BC3270DA}"/>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199289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85AEE-F4E6-B889-19A7-7EAFED3F08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17EDC2-555B-18BA-CA52-78F969813C5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24844E-658C-5275-6840-53BF41866A26}"/>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5" name="Footer Placeholder 4">
            <a:extLst>
              <a:ext uri="{FF2B5EF4-FFF2-40B4-BE49-F238E27FC236}">
                <a16:creationId xmlns:a16="http://schemas.microsoft.com/office/drawing/2014/main" id="{A5F53BA6-E432-2A41-2B7F-B5959D6CDC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D63300-B9E4-BD4E-686A-EFF19ED404D1}"/>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688623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775DC-DEDB-D217-C3BC-8E258375D2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2EFF82-CE68-B83F-254D-0BBC5E3E002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547C29-5582-3F8E-768D-E946261B19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76D4EF-DF33-904B-00C7-2DDD37340396}"/>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6" name="Footer Placeholder 5">
            <a:extLst>
              <a:ext uri="{FF2B5EF4-FFF2-40B4-BE49-F238E27FC236}">
                <a16:creationId xmlns:a16="http://schemas.microsoft.com/office/drawing/2014/main" id="{D7CD716F-49B6-1A22-4B5E-AF3044E60B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D803D0-B6C4-7DE2-F1A0-AF4646E5AE3E}"/>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3643060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F3300-A50A-CAA5-EDE3-AD3E508F96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B5BC0AC-2F69-5942-BD61-7AA3B24319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C42783-E0CD-7BA0-2AB9-2CA4B9700A3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7DC6B1B-CF89-AD44-DCEA-633174E2AA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0FD76D-976A-402B-7096-6F814AF31D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CE5AEB-F381-7D20-C602-9A29B34D49FA}"/>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8" name="Footer Placeholder 7">
            <a:extLst>
              <a:ext uri="{FF2B5EF4-FFF2-40B4-BE49-F238E27FC236}">
                <a16:creationId xmlns:a16="http://schemas.microsoft.com/office/drawing/2014/main" id="{1CB23AD2-09E3-3680-0F81-3577DAA7B48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FEA88A-3EC6-F2B8-C6A1-A188F71D1BBD}"/>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2535020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FE9D9-04DE-1F81-3A10-02933050B86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A5C41C-8C4E-B153-B43A-F64820ED0C21}"/>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4" name="Footer Placeholder 3">
            <a:extLst>
              <a:ext uri="{FF2B5EF4-FFF2-40B4-BE49-F238E27FC236}">
                <a16:creationId xmlns:a16="http://schemas.microsoft.com/office/drawing/2014/main" id="{223B015A-F0C5-88C7-DFEE-F5426027B8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E1002BE-DD02-094C-502E-399E30959DDE}"/>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1059259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E13DC4-2E1F-AB2F-E749-A7E92987BCA9}"/>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3" name="Footer Placeholder 2">
            <a:extLst>
              <a:ext uri="{FF2B5EF4-FFF2-40B4-BE49-F238E27FC236}">
                <a16:creationId xmlns:a16="http://schemas.microsoft.com/office/drawing/2014/main" id="{0AEC8983-86D4-4E52-9FF3-5712BCECF2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A8EF23-01CE-A912-F14A-E3581E3A3775}"/>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3201218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BCABA-DAEC-8728-C5A4-5141053082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C0CC92-A6E9-A71D-F809-ADB6E38E9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1D0993-6130-5BC0-3B67-9C12BCFBF0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DA732-E904-C841-2EE7-A6D660D534AE}"/>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6" name="Footer Placeholder 5">
            <a:extLst>
              <a:ext uri="{FF2B5EF4-FFF2-40B4-BE49-F238E27FC236}">
                <a16:creationId xmlns:a16="http://schemas.microsoft.com/office/drawing/2014/main" id="{06636B72-5CEF-D7C3-0494-7A1C331358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CA515D-0B5D-7E4A-5BFA-785BDCFF044C}"/>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1661280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456C2-0F15-8948-FBE2-739C1E1E20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41722E1-26FA-5D53-76A9-F46D394305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24B3C3F-3B4F-5774-356F-F784DA23DF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99BDAE-7255-80A8-BAF9-2C9691E694ED}"/>
              </a:ext>
            </a:extLst>
          </p:cNvPr>
          <p:cNvSpPr>
            <a:spLocks noGrp="1"/>
          </p:cNvSpPr>
          <p:nvPr>
            <p:ph type="dt" sz="half" idx="10"/>
          </p:nvPr>
        </p:nvSpPr>
        <p:spPr/>
        <p:txBody>
          <a:bodyPr/>
          <a:lstStyle/>
          <a:p>
            <a:fld id="{7DBD319A-9BA0-C74D-9EEB-BB5755008111}" type="datetimeFigureOut">
              <a:rPr lang="en-US" smtClean="0"/>
              <a:t>7/31/2025</a:t>
            </a:fld>
            <a:endParaRPr lang="en-US"/>
          </a:p>
        </p:txBody>
      </p:sp>
      <p:sp>
        <p:nvSpPr>
          <p:cNvPr id="6" name="Footer Placeholder 5">
            <a:extLst>
              <a:ext uri="{FF2B5EF4-FFF2-40B4-BE49-F238E27FC236}">
                <a16:creationId xmlns:a16="http://schemas.microsoft.com/office/drawing/2014/main" id="{30525A3B-C813-BB3F-C922-ECB6E1C778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AB2196-6645-5E1C-DD3B-A5A39AA60EA9}"/>
              </a:ext>
            </a:extLst>
          </p:cNvPr>
          <p:cNvSpPr>
            <a:spLocks noGrp="1"/>
          </p:cNvSpPr>
          <p:nvPr>
            <p:ph type="sldNum" sz="quarter" idx="12"/>
          </p:nvPr>
        </p:nvSpPr>
        <p:spPr/>
        <p:txBody>
          <a:bodyPr/>
          <a:lstStyle/>
          <a:p>
            <a:fld id="{188300ED-2AAF-FF41-9576-CC321E06FD26}" type="slidenum">
              <a:rPr lang="en-US" smtClean="0"/>
              <a:t>‹#›</a:t>
            </a:fld>
            <a:endParaRPr lang="en-US"/>
          </a:p>
        </p:txBody>
      </p:sp>
    </p:spTree>
    <p:extLst>
      <p:ext uri="{BB962C8B-B14F-4D97-AF65-F5344CB8AC3E}">
        <p14:creationId xmlns:p14="http://schemas.microsoft.com/office/powerpoint/2010/main" val="1662920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351E34-7770-0DE2-B488-E4D827B571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3857A8-4E78-DFB7-F40B-1AD63ED5CF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E1435F-1B6E-DF92-4900-D6CE9BC7D2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DBD319A-9BA0-C74D-9EEB-BB5755008111}" type="datetimeFigureOut">
              <a:rPr lang="en-US" smtClean="0"/>
              <a:t>7/31/2025</a:t>
            </a:fld>
            <a:endParaRPr lang="en-US"/>
          </a:p>
        </p:txBody>
      </p:sp>
      <p:sp>
        <p:nvSpPr>
          <p:cNvPr id="5" name="Footer Placeholder 4">
            <a:extLst>
              <a:ext uri="{FF2B5EF4-FFF2-40B4-BE49-F238E27FC236}">
                <a16:creationId xmlns:a16="http://schemas.microsoft.com/office/drawing/2014/main" id="{F5563CB6-F290-83CE-60D3-A407CFB27B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906A361-E775-A47B-0CEF-34E80CDF3C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88300ED-2AAF-FF41-9576-CC321E06FD26}" type="slidenum">
              <a:rPr lang="en-US" smtClean="0"/>
              <a:t>‹#›</a:t>
            </a:fld>
            <a:endParaRPr lang="en-US"/>
          </a:p>
        </p:txBody>
      </p:sp>
    </p:spTree>
    <p:extLst>
      <p:ext uri="{BB962C8B-B14F-4D97-AF65-F5344CB8AC3E}">
        <p14:creationId xmlns:p14="http://schemas.microsoft.com/office/powerpoint/2010/main" val="769671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561021BA-6CCD-4004-76E6-26FEAA90F1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61843-2041-CCA5-ED44-87C5BA18DD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D77F6A-29AE-21D2-3E95-8A1F0520E27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38DFDE2-E5D1-11E3-22C9-8E6483540001}"/>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FB2AF319-D39E-F306-58FB-855CDE09F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27496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72003-F92C-F04E-2AFE-1095F0FE76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40C2CF-F0F6-AA87-5B89-38E7481E4F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56AAAF-A9FE-C7F7-17FA-4DC6271F86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D999DB02-7CFD-012A-3966-4022C0CE39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19485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2B5AC-5CF5-9533-CB25-80F223F06E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F1B42E-10A3-0C61-F974-1C6926E75C1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F167B14-2622-5443-AC00-828E25887D5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05FE8D57-BA17-AAF0-7A24-014B0BC89DC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7287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13B89-F03F-50F7-897E-05735823FF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2F400F-C1D3-1EDC-6948-E1B80304185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24141BC-5C77-90B8-1783-DDC1DDFDBE2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BDB38818-C600-132B-78C3-018D51BACF9B}"/>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77619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19184-BDE6-190A-A2EB-C173723E7F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D14467-B5ED-E764-42E5-8899AFE74DF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C000218-D93C-37EF-5298-ADB168BBD1C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07550166-3BC0-F471-C608-31384326D3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8527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50B01-D220-656E-EF65-88CB387316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A12904-A5CC-F3FB-1189-0EB81791A36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0576C13-8082-0DE9-5785-9CD2348BF34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85A60781-6778-627E-90F0-6B1913B5CF8C}"/>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6540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45834-B279-C846-6AEA-8F1B75A27A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A3BF6F-CFEF-B0C9-66DD-22B0943B22B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A743245-1107-6F00-6B58-35CA079C0B3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F8010E57-ED42-FA0A-69BE-C7BFEEDFA4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09627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3C958-397C-CCF0-ABAD-E2A6F026E4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A892E8-B073-010F-67F2-BFEA8736E1E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8AF89E-D69D-8ACF-9761-B178FCF7F3B3}"/>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8ACF3FF-73D0-6CEC-9D47-CBE1B2C8E1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12553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1C0FA-8DA4-CC8C-B5DA-1E22867E81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2629EA-1533-B6BB-7954-CE03BB4D86E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D46C60B-6D5B-582E-2250-EED7E2BF6A3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3305CEC5-F9A2-E2D2-7004-64ECCF4A6AB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08435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2DCEB-80FD-7357-908B-124E4B89E4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1F6B4-8F76-7F14-1263-D70D0EC3BF6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BE025DC-2CFF-E4C8-A7E1-971898851D4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9DDCF64A-A2BB-DBB4-0411-46DD7EBC593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16092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68C419-B2EF-00E0-4E5A-B834DEFC5B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AD79F4-5850-00BD-78BF-319E955A9B9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CE7D072-DAFB-A5A2-5AB0-09EF8870CED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C1CE5E1D-9FE6-3006-7E4F-BFCF73A45DD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79622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E02F9-D2F6-C8DB-3057-E5F91FA9A1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1E4D5A-40E6-F32C-7D2E-0CF165B6F68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F8C08F-ECD1-68B7-0350-4B55052ADF8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B6C3D0F4-6D3A-73C2-E58F-1226739A34AB}"/>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00146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75285-80D3-107B-164A-DB78E8A2FD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0EA7BD-D5CB-A19F-4C12-017A90EB807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F4B4143-0B24-51A9-6E1B-7C44C6E50B3A}"/>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949AC27F-3825-0785-90CB-57657ED921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84220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182AF-4A03-C93B-DDBE-F6BFD4CD7D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013828-4343-BCB8-7780-BA4159DE493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5159960-868E-339D-845D-F3C0FA51542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25CBA75D-A70B-0DEF-2F66-2D87EB690BD6}"/>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3556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66C79-18CB-8E3C-FC1B-E8888AAAA8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893453-8A9C-0166-824C-13207629A66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CF79E14-2F2F-DD4F-FD04-D06F193897D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7C7F442E-96B0-0938-77F3-FD311AC77DF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58102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9CC33-2DDE-BC21-BCB0-8A6B141116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94C653-9C3A-6153-927E-9437EC56C7A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CCC373D-71B1-D4D0-A55C-61F324AABAF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A7D3C874-431E-08D0-AEB3-F0EA6ADF35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92016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170A8-864D-63E8-2743-179446592C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BED977-40D4-8DA6-9A90-72FFD64BCA2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B5AAF8F-4ECE-DBDA-A410-DF995874202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E3A20D9F-3D06-60AD-F239-AC47A8EBEAE0}"/>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142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DD97D-8760-6F8D-9DBB-04C761B383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B36560-A285-D40E-55B3-CB9ED291607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77B9952-168B-6220-D4FE-6BF738E49E30}"/>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93253AEA-EECF-CFBD-DB8B-5596E5F7C7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64130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721BC-D1F6-13B3-2E24-694CB1973B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CD2D4F-CBC4-48AD-CBA0-7CD13E9C9B9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8F42860-65F4-AC20-98C4-E2EF54BE353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3" name="Audio 12">
            <a:extLst>
              <a:ext uri="{FF2B5EF4-FFF2-40B4-BE49-F238E27FC236}">
                <a16:creationId xmlns:a16="http://schemas.microsoft.com/office/drawing/2014/main" id="{B05D6307-41FE-0FED-942C-ACB85C93228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9344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374FC79-C600-1C19-87D2-2478D8F46485}"/>
              </a:ext>
            </a:extLst>
          </p:cNvPr>
          <p:cNvPicPr>
            <a:picLocks noChangeAspect="1"/>
          </p:cNvPicPr>
          <p:nvPr>
            <a:audioFile r:link="rId1"/>
            <p:extLst>
              <p:ext uri="{DAA4B4D4-6D71-4841-9C94-3DE7FCFB9230}">
                <p14:media xmlns:p14="http://schemas.microsoft.com/office/powerpoint/2010/main" r:embed="rId2">
                  <p14:trim end="156.87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8088A-5B70-F3AC-CE53-0F0EE7548D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762964-2817-8C13-1326-D3D6A35BC75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2062210-4CC0-8EFA-7266-929517728F5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44DD7E36-E232-8C2B-9450-A5F6A4FCBF5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60199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5206463-CFEF-E3A6-3468-5BA578CE78DB}"/>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2" name="Audio 11">
            <a:extLst>
              <a:ext uri="{FF2B5EF4-FFF2-40B4-BE49-F238E27FC236}">
                <a16:creationId xmlns:a16="http://schemas.microsoft.com/office/drawing/2014/main" id="{F4B64312-7BA3-D845-9FA9-5C7C27ED4D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28F5A9-5945-26EA-976E-15F713C779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8F375EF1-C905-7E9F-7AF3-BC05378C6FAD}"/>
              </a:ext>
            </a:extLst>
          </p:cNvPr>
          <p:cNvPicPr>
            <a:picLocks noChangeAspect="1"/>
          </p:cNvPicPr>
          <p:nvPr>
            <a:audioFile r:link="rId1"/>
            <p:extLst>
              <p:ext uri="{DAA4B4D4-6D71-4841-9C94-3DE7FCFB9230}">
                <p14:media xmlns:p14="http://schemas.microsoft.com/office/powerpoint/2010/main" r:embed="rId2">
                  <p14:trim st="204.3804" end="660.9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A5A34E85-C031-4169-AD55-BA35151D97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2" name="Audio 11">
            <a:extLst>
              <a:ext uri="{FF2B5EF4-FFF2-40B4-BE49-F238E27FC236}">
                <a16:creationId xmlns:a16="http://schemas.microsoft.com/office/drawing/2014/main" id="{67716C01-A337-8013-9980-9B14F4F0C6D2}"/>
              </a:ext>
            </a:extLst>
          </p:cNvPr>
          <p:cNvPicPr>
            <a:picLocks noChangeAspect="1"/>
          </p:cNvPicPr>
          <p:nvPr>
            <a:audioFile r:link="rId1"/>
            <p:extLst>
              <p:ext uri="{DAA4B4D4-6D71-4841-9C94-3DE7FCFB9230}">
                <p14:media xmlns:p14="http://schemas.microsoft.com/office/powerpoint/2010/main" r:embed="rId2">
                  <p14:trim end="27.892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606B0F09-3A48-4BB8-A37B-53C841B4CF6A}">
  <ds:schemaRefs>
    <ds:schemaRef ds:uri="http://schemas.microsoft.com/sharepoint/v3/contenttype/forms"/>
  </ds:schemaRefs>
</ds:datastoreItem>
</file>

<file path=customXml/itemProps2.xml><?xml version="1.0" encoding="utf-8"?>
<ds:datastoreItem xmlns:ds="http://schemas.openxmlformats.org/officeDocument/2006/customXml" ds:itemID="{C0B5FD22-E42E-40DF-B178-1D3DD485A6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BDE8CA0-290C-4511-BABD-C8DBFD0D17C1}">
  <ds:schemaRefs>
    <ds:schemaRef ds:uri="http://purl.org/dc/elements/1.1/"/>
    <ds:schemaRef ds:uri="7dfc20e4-3649-4211-81dc-9290c21459be"/>
    <ds:schemaRef ds:uri="http://schemas.microsoft.com/office/2006/documentManagement/types"/>
    <ds:schemaRef ds:uri="http://schemas.openxmlformats.org/package/2006/metadata/core-properties"/>
    <ds:schemaRef ds:uri="161d82f7-f6a3-4417-9fb0-6bd3db963429"/>
    <ds:schemaRef ds:uri="http://schemas.microsoft.com/office/2006/metadata/properties"/>
    <ds:schemaRef ds:uri="http://purl.org/dc/dcmitype/"/>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38</vt:lpstr>
      <vt:lpstr>PowerPoint Presentation</vt:lpstr>
      <vt:lpstr>3 + 7 10 </vt:lpstr>
      <vt:lpstr>3 + 7  </vt:lpstr>
      <vt:lpstr>9 + 2 11 </vt:lpstr>
      <vt:lpstr>9 + 2  </vt:lpstr>
      <vt:lpstr>5 + 8 13 </vt:lpstr>
      <vt:lpstr>5 + 8  </vt:lpstr>
      <vt:lpstr>9 + 9 18 </vt:lpstr>
      <vt:lpstr>9 + 9  </vt:lpstr>
      <vt:lpstr>9 + 2  </vt:lpstr>
      <vt:lpstr>9 + 9  </vt:lpstr>
      <vt:lpstr>5 + 8  </vt:lpstr>
      <vt:lpstr>3 + 7  </vt:lpstr>
      <vt:lpstr>5 + 8  </vt:lpstr>
      <vt:lpstr>3 + 7  </vt:lpstr>
      <vt:lpstr>9 + 9  </vt:lpstr>
      <vt:lpstr>9 + 2  </vt:lpstr>
      <vt:lpstr>9 + 9  </vt:lpstr>
      <vt:lpstr>5 + 8  </vt:lpstr>
      <vt:lpstr>9 + 2  </vt:lpstr>
      <vt:lpstr>3 + 7  </vt:lpstr>
      <vt:lpstr>9 + 2  </vt:lpstr>
      <vt:lpstr>3 + 7  </vt:lpstr>
      <vt:lpstr>5 + 8  </vt:lpstr>
      <vt:lpstr>9 + 9  </vt:lpstr>
      <vt:lpstr>3 + 7  </vt:lpstr>
      <vt:lpstr>9 + 2  </vt:lpstr>
      <vt:lpstr>9 + 9  </vt:lpstr>
      <vt:lpstr>5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#8 – 8,9,10,11</dc:title>
  <dc:creator>Guilfoyle, Jayce</dc:creator>
  <cp:lastModifiedBy>Poncy, Brian</cp:lastModifiedBy>
  <cp:revision>2</cp:revision>
  <dcterms:created xsi:type="dcterms:W3CDTF">2024-11-25T00:58:05Z</dcterms:created>
  <dcterms:modified xsi:type="dcterms:W3CDTF">2025-07-31T05:37:45Z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