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7" r:id="rId5"/>
    <p:sldId id="315" r:id="rId6"/>
    <p:sldId id="346"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D2484C5-E632-4F18-A32D-1788E5784BC0}" v="1" dt="2025-07-31T05:39:15.66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4" d="100"/>
          <a:sy n="74" d="100"/>
        </p:scale>
        <p:origin x="720"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0D2484C5-E632-4F18-A32D-1788E5784BC0}"/>
    <pc:docChg chg="addSld delSld modSld">
      <pc:chgData name="Poncy, Brian" userId="002c98f0-3707-44e7-b27e-58ac2885d61f" providerId="ADAL" clId="{0D2484C5-E632-4F18-A32D-1788E5784BC0}" dt="2025-07-31T05:39:16.509" v="1" actId="47"/>
      <pc:docMkLst>
        <pc:docMk/>
      </pc:docMkLst>
      <pc:sldChg chg="del">
        <pc:chgData name="Poncy, Brian" userId="002c98f0-3707-44e7-b27e-58ac2885d61f" providerId="ADAL" clId="{0D2484C5-E632-4F18-A32D-1788E5784BC0}" dt="2025-07-31T05:39:16.509" v="1" actId="47"/>
        <pc:sldMkLst>
          <pc:docMk/>
          <pc:sldMk cId="3280604447" sldId="314"/>
        </pc:sldMkLst>
      </pc:sldChg>
      <pc:sldChg chg="add">
        <pc:chgData name="Poncy, Brian" userId="002c98f0-3707-44e7-b27e-58ac2885d61f" providerId="ADAL" clId="{0D2484C5-E632-4F18-A32D-1788E5784BC0}" dt="2025-07-31T05:39:15.666" v="0"/>
        <pc:sldMkLst>
          <pc:docMk/>
          <pc:sldMk cId="3241118567" sldId="346"/>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8649B4-BA31-4DA9-9A50-55D7E1B4DE5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3D98D51-010E-42C0-AFEB-778A7A983E5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7D5B19A-F745-4A2A-A07A-97B55D393154}"/>
              </a:ext>
            </a:extLst>
          </p:cNvPr>
          <p:cNvSpPr>
            <a:spLocks noGrp="1"/>
          </p:cNvSpPr>
          <p:nvPr>
            <p:ph type="dt" sz="half" idx="10"/>
          </p:nvPr>
        </p:nvSpPr>
        <p:spPr/>
        <p:txBody>
          <a:bodyPr/>
          <a:lstStyle/>
          <a:p>
            <a:fld id="{F1E9426B-6487-4DA7-AD67-856C601C086D}" type="datetimeFigureOut">
              <a:rPr lang="en-US" smtClean="0"/>
              <a:t>7/31/2025</a:t>
            </a:fld>
            <a:endParaRPr lang="en-US"/>
          </a:p>
        </p:txBody>
      </p:sp>
      <p:sp>
        <p:nvSpPr>
          <p:cNvPr id="5" name="Footer Placeholder 4">
            <a:extLst>
              <a:ext uri="{FF2B5EF4-FFF2-40B4-BE49-F238E27FC236}">
                <a16:creationId xmlns:a16="http://schemas.microsoft.com/office/drawing/2014/main" id="{61CE1EE5-49DB-4EC5-ABAC-4BF4AAA4FFA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387B4B5-877E-4173-B9DF-8748CF8EB5F2}"/>
              </a:ext>
            </a:extLst>
          </p:cNvPr>
          <p:cNvSpPr>
            <a:spLocks noGrp="1"/>
          </p:cNvSpPr>
          <p:nvPr>
            <p:ph type="sldNum" sz="quarter" idx="12"/>
          </p:nvPr>
        </p:nvSpPr>
        <p:spPr/>
        <p:txBody>
          <a:bodyPr/>
          <a:lstStyle/>
          <a:p>
            <a:fld id="{3457E521-C0AD-4DA1-8947-27AD178D0282}" type="slidenum">
              <a:rPr lang="en-US" smtClean="0"/>
              <a:t>‹#›</a:t>
            </a:fld>
            <a:endParaRPr lang="en-US"/>
          </a:p>
        </p:txBody>
      </p:sp>
    </p:spTree>
    <p:extLst>
      <p:ext uri="{BB962C8B-B14F-4D97-AF65-F5344CB8AC3E}">
        <p14:creationId xmlns:p14="http://schemas.microsoft.com/office/powerpoint/2010/main" val="3475578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49D4BB-A458-4B76-9EB8-91589D34A60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2F93A22-8AE7-4DF1-BA73-FD57FD21A1A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2A91C3-090E-42A3-B9F1-6854A83B57D9}"/>
              </a:ext>
            </a:extLst>
          </p:cNvPr>
          <p:cNvSpPr>
            <a:spLocks noGrp="1"/>
          </p:cNvSpPr>
          <p:nvPr>
            <p:ph type="dt" sz="half" idx="10"/>
          </p:nvPr>
        </p:nvSpPr>
        <p:spPr/>
        <p:txBody>
          <a:bodyPr/>
          <a:lstStyle/>
          <a:p>
            <a:fld id="{F1E9426B-6487-4DA7-AD67-856C601C086D}" type="datetimeFigureOut">
              <a:rPr lang="en-US" smtClean="0"/>
              <a:t>7/31/2025</a:t>
            </a:fld>
            <a:endParaRPr lang="en-US"/>
          </a:p>
        </p:txBody>
      </p:sp>
      <p:sp>
        <p:nvSpPr>
          <p:cNvPr id="5" name="Footer Placeholder 4">
            <a:extLst>
              <a:ext uri="{FF2B5EF4-FFF2-40B4-BE49-F238E27FC236}">
                <a16:creationId xmlns:a16="http://schemas.microsoft.com/office/drawing/2014/main" id="{F87E867A-9C78-4C21-83D4-7FA0DC7161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557F48E-9DAE-477C-AF7C-1A9F7339E024}"/>
              </a:ext>
            </a:extLst>
          </p:cNvPr>
          <p:cNvSpPr>
            <a:spLocks noGrp="1"/>
          </p:cNvSpPr>
          <p:nvPr>
            <p:ph type="sldNum" sz="quarter" idx="12"/>
          </p:nvPr>
        </p:nvSpPr>
        <p:spPr/>
        <p:txBody>
          <a:bodyPr/>
          <a:lstStyle/>
          <a:p>
            <a:fld id="{3457E521-C0AD-4DA1-8947-27AD178D0282}" type="slidenum">
              <a:rPr lang="en-US" smtClean="0"/>
              <a:t>‹#›</a:t>
            </a:fld>
            <a:endParaRPr lang="en-US"/>
          </a:p>
        </p:txBody>
      </p:sp>
    </p:spTree>
    <p:extLst>
      <p:ext uri="{BB962C8B-B14F-4D97-AF65-F5344CB8AC3E}">
        <p14:creationId xmlns:p14="http://schemas.microsoft.com/office/powerpoint/2010/main" val="15807293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25EABD9-56A0-486B-A41B-4E9733FC649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8EE6F52-6F8B-4E01-B3E2-02B48395C8DC}"/>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49B99EE-9CD1-446A-BAD9-07FA54D83BB5}"/>
              </a:ext>
            </a:extLst>
          </p:cNvPr>
          <p:cNvSpPr>
            <a:spLocks noGrp="1"/>
          </p:cNvSpPr>
          <p:nvPr>
            <p:ph type="dt" sz="half" idx="10"/>
          </p:nvPr>
        </p:nvSpPr>
        <p:spPr/>
        <p:txBody>
          <a:bodyPr/>
          <a:lstStyle/>
          <a:p>
            <a:fld id="{F1E9426B-6487-4DA7-AD67-856C601C086D}" type="datetimeFigureOut">
              <a:rPr lang="en-US" smtClean="0"/>
              <a:t>7/31/2025</a:t>
            </a:fld>
            <a:endParaRPr lang="en-US"/>
          </a:p>
        </p:txBody>
      </p:sp>
      <p:sp>
        <p:nvSpPr>
          <p:cNvPr id="5" name="Footer Placeholder 4">
            <a:extLst>
              <a:ext uri="{FF2B5EF4-FFF2-40B4-BE49-F238E27FC236}">
                <a16:creationId xmlns:a16="http://schemas.microsoft.com/office/drawing/2014/main" id="{B95508A2-C102-4798-901C-EF3269A50C7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5205B4-F440-44CA-B4E1-A504FAAFAD70}"/>
              </a:ext>
            </a:extLst>
          </p:cNvPr>
          <p:cNvSpPr>
            <a:spLocks noGrp="1"/>
          </p:cNvSpPr>
          <p:nvPr>
            <p:ph type="sldNum" sz="quarter" idx="12"/>
          </p:nvPr>
        </p:nvSpPr>
        <p:spPr/>
        <p:txBody>
          <a:bodyPr/>
          <a:lstStyle/>
          <a:p>
            <a:fld id="{3457E521-C0AD-4DA1-8947-27AD178D0282}" type="slidenum">
              <a:rPr lang="en-US" smtClean="0"/>
              <a:t>‹#›</a:t>
            </a:fld>
            <a:endParaRPr lang="en-US"/>
          </a:p>
        </p:txBody>
      </p:sp>
    </p:spTree>
    <p:extLst>
      <p:ext uri="{BB962C8B-B14F-4D97-AF65-F5344CB8AC3E}">
        <p14:creationId xmlns:p14="http://schemas.microsoft.com/office/powerpoint/2010/main" val="6407953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9E4C38-40C7-41A6-BDF3-C629AF3988A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248861B-C6AE-4DE4-A5AC-B8474F510DA0}"/>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CE7E383-B891-4432-B502-8804948EDE82}"/>
              </a:ext>
            </a:extLst>
          </p:cNvPr>
          <p:cNvSpPr>
            <a:spLocks noGrp="1"/>
          </p:cNvSpPr>
          <p:nvPr>
            <p:ph type="dt" sz="half" idx="10"/>
          </p:nvPr>
        </p:nvSpPr>
        <p:spPr/>
        <p:txBody>
          <a:bodyPr/>
          <a:lstStyle/>
          <a:p>
            <a:fld id="{F1E9426B-6487-4DA7-AD67-856C601C086D}" type="datetimeFigureOut">
              <a:rPr lang="en-US" smtClean="0"/>
              <a:t>7/31/2025</a:t>
            </a:fld>
            <a:endParaRPr lang="en-US"/>
          </a:p>
        </p:txBody>
      </p:sp>
      <p:sp>
        <p:nvSpPr>
          <p:cNvPr id="5" name="Footer Placeholder 4">
            <a:extLst>
              <a:ext uri="{FF2B5EF4-FFF2-40B4-BE49-F238E27FC236}">
                <a16:creationId xmlns:a16="http://schemas.microsoft.com/office/drawing/2014/main" id="{F646E0A8-53D1-48C4-A19C-4C2457CF0BA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3169CB9-46E1-4762-ACCB-87BD477296FB}"/>
              </a:ext>
            </a:extLst>
          </p:cNvPr>
          <p:cNvSpPr>
            <a:spLocks noGrp="1"/>
          </p:cNvSpPr>
          <p:nvPr>
            <p:ph type="sldNum" sz="quarter" idx="12"/>
          </p:nvPr>
        </p:nvSpPr>
        <p:spPr/>
        <p:txBody>
          <a:bodyPr/>
          <a:lstStyle/>
          <a:p>
            <a:fld id="{3457E521-C0AD-4DA1-8947-27AD178D0282}" type="slidenum">
              <a:rPr lang="en-US" smtClean="0"/>
              <a:t>‹#›</a:t>
            </a:fld>
            <a:endParaRPr lang="en-US"/>
          </a:p>
        </p:txBody>
      </p:sp>
    </p:spTree>
    <p:extLst>
      <p:ext uri="{BB962C8B-B14F-4D97-AF65-F5344CB8AC3E}">
        <p14:creationId xmlns:p14="http://schemas.microsoft.com/office/powerpoint/2010/main" val="14466258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D66BD7-5538-47E0-B202-F0CB35C82A7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306335C-1351-4762-AFFB-B817D2A443A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3A3B4D1A-9936-4ED0-9046-1CFC399C88C0}"/>
              </a:ext>
            </a:extLst>
          </p:cNvPr>
          <p:cNvSpPr>
            <a:spLocks noGrp="1"/>
          </p:cNvSpPr>
          <p:nvPr>
            <p:ph type="dt" sz="half" idx="10"/>
          </p:nvPr>
        </p:nvSpPr>
        <p:spPr/>
        <p:txBody>
          <a:bodyPr/>
          <a:lstStyle/>
          <a:p>
            <a:fld id="{F1E9426B-6487-4DA7-AD67-856C601C086D}" type="datetimeFigureOut">
              <a:rPr lang="en-US" smtClean="0"/>
              <a:t>7/31/2025</a:t>
            </a:fld>
            <a:endParaRPr lang="en-US"/>
          </a:p>
        </p:txBody>
      </p:sp>
      <p:sp>
        <p:nvSpPr>
          <p:cNvPr id="5" name="Footer Placeholder 4">
            <a:extLst>
              <a:ext uri="{FF2B5EF4-FFF2-40B4-BE49-F238E27FC236}">
                <a16:creationId xmlns:a16="http://schemas.microsoft.com/office/drawing/2014/main" id="{EC9AD559-67E8-4F57-8812-931E5BAD59A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97C600E-2EE4-4326-B50A-8BA47BE1C8A7}"/>
              </a:ext>
            </a:extLst>
          </p:cNvPr>
          <p:cNvSpPr>
            <a:spLocks noGrp="1"/>
          </p:cNvSpPr>
          <p:nvPr>
            <p:ph type="sldNum" sz="quarter" idx="12"/>
          </p:nvPr>
        </p:nvSpPr>
        <p:spPr/>
        <p:txBody>
          <a:bodyPr/>
          <a:lstStyle/>
          <a:p>
            <a:fld id="{3457E521-C0AD-4DA1-8947-27AD178D0282}" type="slidenum">
              <a:rPr lang="en-US" smtClean="0"/>
              <a:t>‹#›</a:t>
            </a:fld>
            <a:endParaRPr lang="en-US"/>
          </a:p>
        </p:txBody>
      </p:sp>
    </p:spTree>
    <p:extLst>
      <p:ext uri="{BB962C8B-B14F-4D97-AF65-F5344CB8AC3E}">
        <p14:creationId xmlns:p14="http://schemas.microsoft.com/office/powerpoint/2010/main" val="29226494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73661C-D9BB-4F54-8573-254404A3D11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4F8A4FF-5526-4458-ADFE-9919D51FCF31}"/>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747D5AC-C67B-4510-91F6-FC1957B05B1B}"/>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8F8B0A4-0073-4BAC-A03C-D4CE30B0BDEB}"/>
              </a:ext>
            </a:extLst>
          </p:cNvPr>
          <p:cNvSpPr>
            <a:spLocks noGrp="1"/>
          </p:cNvSpPr>
          <p:nvPr>
            <p:ph type="dt" sz="half" idx="10"/>
          </p:nvPr>
        </p:nvSpPr>
        <p:spPr/>
        <p:txBody>
          <a:bodyPr/>
          <a:lstStyle/>
          <a:p>
            <a:fld id="{F1E9426B-6487-4DA7-AD67-856C601C086D}" type="datetimeFigureOut">
              <a:rPr lang="en-US" smtClean="0"/>
              <a:t>7/31/2025</a:t>
            </a:fld>
            <a:endParaRPr lang="en-US"/>
          </a:p>
        </p:txBody>
      </p:sp>
      <p:sp>
        <p:nvSpPr>
          <p:cNvPr id="6" name="Footer Placeholder 5">
            <a:extLst>
              <a:ext uri="{FF2B5EF4-FFF2-40B4-BE49-F238E27FC236}">
                <a16:creationId xmlns:a16="http://schemas.microsoft.com/office/drawing/2014/main" id="{2EBCF193-777D-4F97-AB42-D5B95EC4947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AB6D36E-424E-4175-95C5-B81626E180C8}"/>
              </a:ext>
            </a:extLst>
          </p:cNvPr>
          <p:cNvSpPr>
            <a:spLocks noGrp="1"/>
          </p:cNvSpPr>
          <p:nvPr>
            <p:ph type="sldNum" sz="quarter" idx="12"/>
          </p:nvPr>
        </p:nvSpPr>
        <p:spPr/>
        <p:txBody>
          <a:bodyPr/>
          <a:lstStyle/>
          <a:p>
            <a:fld id="{3457E521-C0AD-4DA1-8947-27AD178D0282}" type="slidenum">
              <a:rPr lang="en-US" smtClean="0"/>
              <a:t>‹#›</a:t>
            </a:fld>
            <a:endParaRPr lang="en-US"/>
          </a:p>
        </p:txBody>
      </p:sp>
    </p:spTree>
    <p:extLst>
      <p:ext uri="{BB962C8B-B14F-4D97-AF65-F5344CB8AC3E}">
        <p14:creationId xmlns:p14="http://schemas.microsoft.com/office/powerpoint/2010/main" val="31272017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F7E79B-69A8-4A01-8F8B-D1D96F998B3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43B19C4-23F9-414A-978B-CA117C34615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D0BAD455-E6C4-4EC0-979A-01AB56E5447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7752881-FDB6-4ECB-8F41-18F9D868ADD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D7CF310D-3D35-4A71-AAFC-E66372BF4883}"/>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290270F-2428-4101-9848-561C72A1B7CE}"/>
              </a:ext>
            </a:extLst>
          </p:cNvPr>
          <p:cNvSpPr>
            <a:spLocks noGrp="1"/>
          </p:cNvSpPr>
          <p:nvPr>
            <p:ph type="dt" sz="half" idx="10"/>
          </p:nvPr>
        </p:nvSpPr>
        <p:spPr/>
        <p:txBody>
          <a:bodyPr/>
          <a:lstStyle/>
          <a:p>
            <a:fld id="{F1E9426B-6487-4DA7-AD67-856C601C086D}" type="datetimeFigureOut">
              <a:rPr lang="en-US" smtClean="0"/>
              <a:t>7/31/2025</a:t>
            </a:fld>
            <a:endParaRPr lang="en-US"/>
          </a:p>
        </p:txBody>
      </p:sp>
      <p:sp>
        <p:nvSpPr>
          <p:cNvPr id="8" name="Footer Placeholder 7">
            <a:extLst>
              <a:ext uri="{FF2B5EF4-FFF2-40B4-BE49-F238E27FC236}">
                <a16:creationId xmlns:a16="http://schemas.microsoft.com/office/drawing/2014/main" id="{74ACBD81-5821-495D-B3D4-CDB7DDCC251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8A7D6F1-8E83-4AF1-8B89-159BDA3A5059}"/>
              </a:ext>
            </a:extLst>
          </p:cNvPr>
          <p:cNvSpPr>
            <a:spLocks noGrp="1"/>
          </p:cNvSpPr>
          <p:nvPr>
            <p:ph type="sldNum" sz="quarter" idx="12"/>
          </p:nvPr>
        </p:nvSpPr>
        <p:spPr/>
        <p:txBody>
          <a:bodyPr/>
          <a:lstStyle/>
          <a:p>
            <a:fld id="{3457E521-C0AD-4DA1-8947-27AD178D0282}" type="slidenum">
              <a:rPr lang="en-US" smtClean="0"/>
              <a:t>‹#›</a:t>
            </a:fld>
            <a:endParaRPr lang="en-US"/>
          </a:p>
        </p:txBody>
      </p:sp>
    </p:spTree>
    <p:extLst>
      <p:ext uri="{BB962C8B-B14F-4D97-AF65-F5344CB8AC3E}">
        <p14:creationId xmlns:p14="http://schemas.microsoft.com/office/powerpoint/2010/main" val="34104162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FD3271-289A-4DBC-8531-8409BBA6831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5A851C5-8B18-48A3-A53A-53725BF4B4F3}"/>
              </a:ext>
            </a:extLst>
          </p:cNvPr>
          <p:cNvSpPr>
            <a:spLocks noGrp="1"/>
          </p:cNvSpPr>
          <p:nvPr>
            <p:ph type="dt" sz="half" idx="10"/>
          </p:nvPr>
        </p:nvSpPr>
        <p:spPr/>
        <p:txBody>
          <a:bodyPr/>
          <a:lstStyle/>
          <a:p>
            <a:fld id="{F1E9426B-6487-4DA7-AD67-856C601C086D}" type="datetimeFigureOut">
              <a:rPr lang="en-US" smtClean="0"/>
              <a:t>7/31/2025</a:t>
            </a:fld>
            <a:endParaRPr lang="en-US"/>
          </a:p>
        </p:txBody>
      </p:sp>
      <p:sp>
        <p:nvSpPr>
          <p:cNvPr id="4" name="Footer Placeholder 3">
            <a:extLst>
              <a:ext uri="{FF2B5EF4-FFF2-40B4-BE49-F238E27FC236}">
                <a16:creationId xmlns:a16="http://schemas.microsoft.com/office/drawing/2014/main" id="{BE5F89DE-963A-4755-B339-A0C23776A54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A0A78AA-49D3-4832-ADDF-D0BD83FF72B9}"/>
              </a:ext>
            </a:extLst>
          </p:cNvPr>
          <p:cNvSpPr>
            <a:spLocks noGrp="1"/>
          </p:cNvSpPr>
          <p:nvPr>
            <p:ph type="sldNum" sz="quarter" idx="12"/>
          </p:nvPr>
        </p:nvSpPr>
        <p:spPr/>
        <p:txBody>
          <a:bodyPr/>
          <a:lstStyle/>
          <a:p>
            <a:fld id="{3457E521-C0AD-4DA1-8947-27AD178D0282}" type="slidenum">
              <a:rPr lang="en-US" smtClean="0"/>
              <a:t>‹#›</a:t>
            </a:fld>
            <a:endParaRPr lang="en-US"/>
          </a:p>
        </p:txBody>
      </p:sp>
    </p:spTree>
    <p:extLst>
      <p:ext uri="{BB962C8B-B14F-4D97-AF65-F5344CB8AC3E}">
        <p14:creationId xmlns:p14="http://schemas.microsoft.com/office/powerpoint/2010/main" val="7855990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C8122A3-5B37-4C47-B9CE-B4C5EB540F7B}"/>
              </a:ext>
            </a:extLst>
          </p:cNvPr>
          <p:cNvSpPr>
            <a:spLocks noGrp="1"/>
          </p:cNvSpPr>
          <p:nvPr>
            <p:ph type="dt" sz="half" idx="10"/>
          </p:nvPr>
        </p:nvSpPr>
        <p:spPr/>
        <p:txBody>
          <a:bodyPr/>
          <a:lstStyle/>
          <a:p>
            <a:fld id="{F1E9426B-6487-4DA7-AD67-856C601C086D}" type="datetimeFigureOut">
              <a:rPr lang="en-US" smtClean="0"/>
              <a:t>7/31/2025</a:t>
            </a:fld>
            <a:endParaRPr lang="en-US"/>
          </a:p>
        </p:txBody>
      </p:sp>
      <p:sp>
        <p:nvSpPr>
          <p:cNvPr id="3" name="Footer Placeholder 2">
            <a:extLst>
              <a:ext uri="{FF2B5EF4-FFF2-40B4-BE49-F238E27FC236}">
                <a16:creationId xmlns:a16="http://schemas.microsoft.com/office/drawing/2014/main" id="{E2B1A09F-64C7-447D-A48E-7A06BA6DE79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3722BE5-6823-49D9-9CEB-CFD4E81FE3CB}"/>
              </a:ext>
            </a:extLst>
          </p:cNvPr>
          <p:cNvSpPr>
            <a:spLocks noGrp="1"/>
          </p:cNvSpPr>
          <p:nvPr>
            <p:ph type="sldNum" sz="quarter" idx="12"/>
          </p:nvPr>
        </p:nvSpPr>
        <p:spPr/>
        <p:txBody>
          <a:bodyPr/>
          <a:lstStyle/>
          <a:p>
            <a:fld id="{3457E521-C0AD-4DA1-8947-27AD178D0282}" type="slidenum">
              <a:rPr lang="en-US" smtClean="0"/>
              <a:t>‹#›</a:t>
            </a:fld>
            <a:endParaRPr lang="en-US"/>
          </a:p>
        </p:txBody>
      </p:sp>
    </p:spTree>
    <p:extLst>
      <p:ext uri="{BB962C8B-B14F-4D97-AF65-F5344CB8AC3E}">
        <p14:creationId xmlns:p14="http://schemas.microsoft.com/office/powerpoint/2010/main" val="35440371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30F5DD-A1D0-4371-96E2-233E48316CB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C6D7899-C14B-4BC0-ACD9-DDB25D7B074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9ECFC2E-0250-48A0-9C66-31A086031F3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D68A65F9-631F-4EA8-8D2B-4367DAE1144B}"/>
              </a:ext>
            </a:extLst>
          </p:cNvPr>
          <p:cNvSpPr>
            <a:spLocks noGrp="1"/>
          </p:cNvSpPr>
          <p:nvPr>
            <p:ph type="dt" sz="half" idx="10"/>
          </p:nvPr>
        </p:nvSpPr>
        <p:spPr/>
        <p:txBody>
          <a:bodyPr/>
          <a:lstStyle/>
          <a:p>
            <a:fld id="{F1E9426B-6487-4DA7-AD67-856C601C086D}" type="datetimeFigureOut">
              <a:rPr lang="en-US" smtClean="0"/>
              <a:t>7/31/2025</a:t>
            </a:fld>
            <a:endParaRPr lang="en-US"/>
          </a:p>
        </p:txBody>
      </p:sp>
      <p:sp>
        <p:nvSpPr>
          <p:cNvPr id="6" name="Footer Placeholder 5">
            <a:extLst>
              <a:ext uri="{FF2B5EF4-FFF2-40B4-BE49-F238E27FC236}">
                <a16:creationId xmlns:a16="http://schemas.microsoft.com/office/drawing/2014/main" id="{41587B00-A63D-4AA1-AAA4-FD82D44D330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631FDD1-BDF3-4980-A7DF-A90A0561342A}"/>
              </a:ext>
            </a:extLst>
          </p:cNvPr>
          <p:cNvSpPr>
            <a:spLocks noGrp="1"/>
          </p:cNvSpPr>
          <p:nvPr>
            <p:ph type="sldNum" sz="quarter" idx="12"/>
          </p:nvPr>
        </p:nvSpPr>
        <p:spPr/>
        <p:txBody>
          <a:bodyPr/>
          <a:lstStyle/>
          <a:p>
            <a:fld id="{3457E521-C0AD-4DA1-8947-27AD178D0282}" type="slidenum">
              <a:rPr lang="en-US" smtClean="0"/>
              <a:t>‹#›</a:t>
            </a:fld>
            <a:endParaRPr lang="en-US"/>
          </a:p>
        </p:txBody>
      </p:sp>
    </p:spTree>
    <p:extLst>
      <p:ext uri="{BB962C8B-B14F-4D97-AF65-F5344CB8AC3E}">
        <p14:creationId xmlns:p14="http://schemas.microsoft.com/office/powerpoint/2010/main" val="37486090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EE2815-D43C-4A6D-B5AE-34EF0930E29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EE48FD8-24AF-4F8E-9F4C-3BE07685D37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36FE088-C328-4DD4-A412-4ECDEB5F897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C5D404CB-CC70-4EA5-931E-56902A0C22E5}"/>
              </a:ext>
            </a:extLst>
          </p:cNvPr>
          <p:cNvSpPr>
            <a:spLocks noGrp="1"/>
          </p:cNvSpPr>
          <p:nvPr>
            <p:ph type="dt" sz="half" idx="10"/>
          </p:nvPr>
        </p:nvSpPr>
        <p:spPr/>
        <p:txBody>
          <a:bodyPr/>
          <a:lstStyle/>
          <a:p>
            <a:fld id="{F1E9426B-6487-4DA7-AD67-856C601C086D}" type="datetimeFigureOut">
              <a:rPr lang="en-US" smtClean="0"/>
              <a:t>7/31/2025</a:t>
            </a:fld>
            <a:endParaRPr lang="en-US"/>
          </a:p>
        </p:txBody>
      </p:sp>
      <p:sp>
        <p:nvSpPr>
          <p:cNvPr id="6" name="Footer Placeholder 5">
            <a:extLst>
              <a:ext uri="{FF2B5EF4-FFF2-40B4-BE49-F238E27FC236}">
                <a16:creationId xmlns:a16="http://schemas.microsoft.com/office/drawing/2014/main" id="{B8FA2554-45C7-46D5-8AB2-0A95D47F506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87A516F-E038-4BD4-984B-C801C73A87C1}"/>
              </a:ext>
            </a:extLst>
          </p:cNvPr>
          <p:cNvSpPr>
            <a:spLocks noGrp="1"/>
          </p:cNvSpPr>
          <p:nvPr>
            <p:ph type="sldNum" sz="quarter" idx="12"/>
          </p:nvPr>
        </p:nvSpPr>
        <p:spPr/>
        <p:txBody>
          <a:bodyPr/>
          <a:lstStyle/>
          <a:p>
            <a:fld id="{3457E521-C0AD-4DA1-8947-27AD178D0282}" type="slidenum">
              <a:rPr lang="en-US" smtClean="0"/>
              <a:t>‹#›</a:t>
            </a:fld>
            <a:endParaRPr lang="en-US"/>
          </a:p>
        </p:txBody>
      </p:sp>
    </p:spTree>
    <p:extLst>
      <p:ext uri="{BB962C8B-B14F-4D97-AF65-F5344CB8AC3E}">
        <p14:creationId xmlns:p14="http://schemas.microsoft.com/office/powerpoint/2010/main" val="31557723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85C6C99-DE53-4740-99DA-45A288E0166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441A123-B16B-4077-A00E-738C4B249E0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9F7B2FC-3488-4C12-8C5D-B676DBD99F4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1E9426B-6487-4DA7-AD67-856C601C086D}" type="datetimeFigureOut">
              <a:rPr lang="en-US" smtClean="0"/>
              <a:t>7/31/2025</a:t>
            </a:fld>
            <a:endParaRPr lang="en-US"/>
          </a:p>
        </p:txBody>
      </p:sp>
      <p:sp>
        <p:nvSpPr>
          <p:cNvPr id="5" name="Footer Placeholder 4">
            <a:extLst>
              <a:ext uri="{FF2B5EF4-FFF2-40B4-BE49-F238E27FC236}">
                <a16:creationId xmlns:a16="http://schemas.microsoft.com/office/drawing/2014/main" id="{A44CC7DC-F316-4DF0-AED7-F4ED70E0154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D84469F-44E0-4E1D-A11A-3B48A7C19BD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457E521-C0AD-4DA1-8947-27AD178D0282}" type="slidenum">
              <a:rPr lang="en-US" smtClean="0"/>
              <a:t>‹#›</a:t>
            </a:fld>
            <a:endParaRPr lang="en-US"/>
          </a:p>
        </p:txBody>
      </p:sp>
    </p:spTree>
    <p:extLst>
      <p:ext uri="{BB962C8B-B14F-4D97-AF65-F5344CB8AC3E}">
        <p14:creationId xmlns:p14="http://schemas.microsoft.com/office/powerpoint/2010/main" val="23514006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18</a:t>
            </a:r>
            <a:br>
              <a:rPr lang="en-US" dirty="0"/>
            </a:br>
            <a:br>
              <a:rPr lang="en-US" dirty="0"/>
            </a:br>
            <a:r>
              <a:rPr lang="en-US" dirty="0"/>
              <a:t>Lesson 43</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8B82FB-0135-E518-A6CC-C95593C82176}"/>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700D6BD1-3200-6260-A593-491C38B7A088}"/>
              </a:ext>
            </a:extLst>
          </p:cNvPr>
          <p:cNvSpPr txBox="1"/>
          <p:nvPr/>
        </p:nvSpPr>
        <p:spPr>
          <a:xfrm>
            <a:off x="727448" y="457736"/>
            <a:ext cx="10737104" cy="495520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 Today we are going to do some warming up by practicing our math facts. You will be given 2 minutes to do as many problems as you can. Start at the top and work across the page</a:t>
            </a:r>
            <a:r>
              <a:rPr kumimoji="0" lang="en-US" sz="2800" b="0" i="0" u="none" strike="noStrike" kern="1200" cap="none" spc="0" normalizeH="0" baseline="0" noProof="0">
                <a:ln>
                  <a:noFill/>
                </a:ln>
                <a:solidFill>
                  <a:srgbClr val="212121"/>
                </a:solidFill>
                <a:effectLst/>
                <a:uLnTx/>
                <a:uFillTx/>
                <a:latin typeface="Calibri" panose="020F0502020204030204" pitchFamily="34" charset="0"/>
                <a:ea typeface="+mn-ea"/>
                <a:cs typeface="+mn-cs"/>
              </a:rPr>
              <a:t>. Do </a:t>
            </a:r>
            <a:r>
              <a:rPr kumimoji="0" lang="en-US" sz="28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not skip problems and do your best to correctly complete as many problems as possible. Ready. Begin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Stop. Turn to the next page and let’s do this again. Ready. Begin.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Stop. Turn to the next page and let’s do this again. Ready. Begin.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Audio 5">
            <a:extLst>
              <a:ext uri="{FF2B5EF4-FFF2-40B4-BE49-F238E27FC236}">
                <a16:creationId xmlns:a16="http://schemas.microsoft.com/office/drawing/2014/main" id="{89182CB9-0BF6-9927-EC24-2664E0F8042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87024682"/>
      </p:ext>
    </p:extLst>
  </p:cSld>
  <p:clrMapOvr>
    <a:masterClrMapping/>
  </p:clrMapOvr>
  <mc:AlternateContent xmlns:mc="http://schemas.openxmlformats.org/markup-compatibility/2006" xmlns:p14="http://schemas.microsoft.com/office/powerpoint/2010/main">
    <mc:Choice Requires="p14">
      <p:transition spd="slow" p14:dur="2000" advTm="401750"/>
    </mc:Choice>
    <mc:Fallback xmlns="">
      <p:transition spd="slow" advTm="4017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7dfc20e4-3649-4211-81dc-9290c21459be"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7682F684817E44AA427B6958EC55BF0" ma:contentTypeVersion="15" ma:contentTypeDescription="Create a new document." ma:contentTypeScope="" ma:versionID="ab9a0b3f4ae3f71eb7a34635a28e68b2">
  <xsd:schema xmlns:xsd="http://www.w3.org/2001/XMLSchema" xmlns:xs="http://www.w3.org/2001/XMLSchema" xmlns:p="http://schemas.microsoft.com/office/2006/metadata/properties" xmlns:ns3="7dfc20e4-3649-4211-81dc-9290c21459be" xmlns:ns4="161d82f7-f6a3-4417-9fb0-6bd3db963429" targetNamespace="http://schemas.microsoft.com/office/2006/metadata/properties" ma:root="true" ma:fieldsID="0e7267af970ba8bc8711a3c54a177950" ns3:_="" ns4:_="">
    <xsd:import namespace="7dfc20e4-3649-4211-81dc-9290c21459be"/>
    <xsd:import namespace="161d82f7-f6a3-4417-9fb0-6bd3db963429"/>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MediaServiceDateTaken" minOccurs="0"/>
                <xsd:element ref="ns3:MediaServiceSystemTags" minOccurs="0"/>
                <xsd:element ref="ns3:MediaServiceGenerationTime" minOccurs="0"/>
                <xsd:element ref="ns3:MediaServiceEventHashCode" minOccurs="0"/>
                <xsd:element ref="ns3:MediaLengthInSeconds" minOccurs="0"/>
                <xsd:element ref="ns3:MediaServiceOCR" minOccurs="0"/>
                <xsd:element ref="ns3:_activity" minOccurs="0"/>
                <xsd:element ref="ns4:SharedWithUsers" minOccurs="0"/>
                <xsd:element ref="ns4:SharedWithDetails" minOccurs="0"/>
                <xsd:element ref="ns4:SharingHintHash" minOccurs="0"/>
                <xsd:element ref="ns3:MediaServiceSearchPropertie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dfc20e4-3649-4211-81dc-9290c21459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SystemTags" ma:index="12" nillable="true" ma:displayName="MediaServiceSystemTags" ma:hidden="true" ma:internalName="MediaServiceSystemTags" ma:readOnly="true">
      <xsd:simpleType>
        <xsd:restriction base="dms:Note"/>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OCR" ma:index="16" nillable="true" ma:displayName="Extracted Text" ma:internalName="MediaServiceOCR" ma:readOnly="true">
      <xsd:simpleType>
        <xsd:restriction base="dms:Note">
          <xsd:maxLength value="255"/>
        </xsd:restriction>
      </xsd:simpleType>
    </xsd:element>
    <xsd:element name="_activity" ma:index="17" nillable="true" ma:displayName="_activity" ma:hidden="true" ma:internalName="_activity">
      <xsd:simpleType>
        <xsd:restriction base="dms:Note"/>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1d82f7-f6a3-4417-9fb0-6bd3db963429"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2B27303-2490-471B-8221-AEBB858FC0E0}">
  <ds:schemaRefs>
    <ds:schemaRef ds:uri="http://schemas.microsoft.com/office/2006/documentManagement/types"/>
    <ds:schemaRef ds:uri="http://www.w3.org/XML/1998/namespace"/>
    <ds:schemaRef ds:uri="http://schemas.microsoft.com/office/infopath/2007/PartnerControls"/>
    <ds:schemaRef ds:uri="161d82f7-f6a3-4417-9fb0-6bd3db963429"/>
    <ds:schemaRef ds:uri="http://purl.org/dc/dcmitype/"/>
    <ds:schemaRef ds:uri="7dfc20e4-3649-4211-81dc-9290c21459be"/>
    <ds:schemaRef ds:uri="http://purl.org/dc/elements/1.1/"/>
    <ds:schemaRef ds:uri="http://schemas.openxmlformats.org/package/2006/metadata/core-properties"/>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B145D655-67FE-44BC-9818-EAB2F585C76D}">
  <ds:schemaRefs>
    <ds:schemaRef ds:uri="http://schemas.microsoft.com/sharepoint/v3/contenttype/forms"/>
  </ds:schemaRefs>
</ds:datastoreItem>
</file>

<file path=customXml/itemProps3.xml><?xml version="1.0" encoding="utf-8"?>
<ds:datastoreItem xmlns:ds="http://schemas.openxmlformats.org/officeDocument/2006/customXml" ds:itemID="{BFC7C8BA-DE46-4CD0-926A-82F86847AA8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dfc20e4-3649-4211-81dc-9290c21459be"/>
    <ds:schemaRef ds:uri="161d82f7-f6a3-4417-9fb0-6bd3db96342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224</Words>
  <Application>Microsoft Office PowerPoint</Application>
  <PresentationFormat>Widescreen</PresentationFormat>
  <Paragraphs>10</Paragraphs>
  <Slides>3</Slides>
  <Notes>0</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Arial</vt:lpstr>
      <vt:lpstr>Calibri</vt:lpstr>
      <vt:lpstr>Calibri Light</vt:lpstr>
      <vt:lpstr>Times New Roman</vt:lpstr>
      <vt:lpstr>Office Theme</vt:lpstr>
      <vt:lpstr>Addition to 18  Lesson 43</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Addition to 18  Lesson 43</dc:title>
  <dc:creator>Poncy, Brian</dc:creator>
  <cp:lastModifiedBy>Poncy, Brian</cp:lastModifiedBy>
  <cp:revision>1</cp:revision>
  <dcterms:created xsi:type="dcterms:W3CDTF">2025-05-02T04:53:44Z</dcterms:created>
  <dcterms:modified xsi:type="dcterms:W3CDTF">2025-07-31T05:39:17Z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0x01010087682F684817E44AA427B6958EC55BF0</vt:lpwstr>
  </property>
</Properties>
</file>