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143946-5F9B-48D1-A9F4-42AAF23A5D03}" v="1" dt="2025-07-31T05:32:03.3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5143946-5F9B-48D1-A9F4-42AAF23A5D03}"/>
    <pc:docChg chg="addSld delSld modSld">
      <pc:chgData name="Poncy, Brian" userId="002c98f0-3707-44e7-b27e-58ac2885d61f" providerId="ADAL" clId="{85143946-5F9B-48D1-A9F4-42AAF23A5D03}" dt="2025-07-31T05:32:05.057" v="1" actId="47"/>
      <pc:docMkLst>
        <pc:docMk/>
      </pc:docMkLst>
      <pc:sldChg chg="del">
        <pc:chgData name="Poncy, Brian" userId="002c98f0-3707-44e7-b27e-58ac2885d61f" providerId="ADAL" clId="{85143946-5F9B-48D1-A9F4-42AAF23A5D03}" dt="2025-07-31T05:32:05.057" v="1" actId="47"/>
        <pc:sldMkLst>
          <pc:docMk/>
          <pc:sldMk cId="3280604447" sldId="314"/>
        </pc:sldMkLst>
      </pc:sldChg>
      <pc:sldChg chg="add">
        <pc:chgData name="Poncy, Brian" userId="002c98f0-3707-44e7-b27e-58ac2885d61f" providerId="ADAL" clId="{85143946-5F9B-48D1-A9F4-42AAF23A5D03}" dt="2025-07-31T05:32:03.363"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4ED10-DBD0-4460-A8D2-104FEC7B88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1185E2-BC20-4B03-85B7-4435AC32AB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9C3BFB-4180-4AC4-8B39-2142F28E40B8}"/>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73B2415F-AE9B-4993-A91E-12B3C2592A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26C5B2-3E29-49D6-867D-BCF91C5CCB83}"/>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4176445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6AD4C-6B04-4CBA-9864-96B3B728C1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95D178-5832-424D-B94C-6867C8B0F0E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B9D9E0-2C10-4CB3-B9C4-DE187BB2333B}"/>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6F8E00FF-6F51-4BE7-A90E-BB938FDEF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D1424-D34B-497C-9498-F73FEA786868}"/>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2599141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D69B76-3A46-4A2A-8DEE-635FB711C8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D4CE04-39C0-4B13-A30C-5E470D62802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F17C0A-4C2D-4EEF-A082-65D30FCC49F9}"/>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41C4446D-3BF9-4057-A700-B4AEB57047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09F35-424D-4F73-8900-AA3B99788C17}"/>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2952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2F750-0C8E-4EC1-B275-861494E280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815383-C140-435E-A042-2B277EC5A04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0027-DA91-481E-998D-73027367A3E4}"/>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FC6AF2A1-04E7-4D3E-81CD-DA3C17EE1F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659F82-BB46-4BFD-AD7B-B2BD77820308}"/>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986600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1ED23-1952-460C-9988-EBABC22103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15C477B-98CA-4638-A0B5-7ACFE11721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41BE964-E50C-4589-9D5E-886981F266E3}"/>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6FC8880B-64BA-4817-AF56-BD68EB9CE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D2A2E-9AC8-4A8A-A248-5F3DAB33AB4F}"/>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670568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368F-6622-430F-92D4-C401E00C6E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0F22CD-579A-4E79-8EDF-A702DEE754C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F83B5AE-6674-4C96-A56D-06E03EC07A4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98C134-C571-4C28-B35F-F5A7D10382B5}"/>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6" name="Footer Placeholder 5">
            <a:extLst>
              <a:ext uri="{FF2B5EF4-FFF2-40B4-BE49-F238E27FC236}">
                <a16:creationId xmlns:a16="http://schemas.microsoft.com/office/drawing/2014/main" id="{804F9A6A-EC1F-4A7C-9B47-5F4209C828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96D429-06E5-42A4-8DAC-C66361B44E36}"/>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515261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3AA6E-91FB-42E2-A615-B6E6AD1738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CA2D36-BEEF-4924-B011-E1A3762AA9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D746FD7-74C5-4432-BDCA-0FCA7B47C8F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BEE2D4-CD74-47F0-8DC3-F08EEE2A30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F994DF8-911C-4CC2-B56F-67C1F0AE58B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380A4CF-D82A-423D-ABD3-5B173CEF0F89}"/>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8" name="Footer Placeholder 7">
            <a:extLst>
              <a:ext uri="{FF2B5EF4-FFF2-40B4-BE49-F238E27FC236}">
                <a16:creationId xmlns:a16="http://schemas.microsoft.com/office/drawing/2014/main" id="{C04199DA-099C-4B2D-9FA1-1288278177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2A8C8C-A0B2-43FF-87A1-6DA393B5C079}"/>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160226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7F4B5-6F50-4944-87D2-48BCF29F16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2BC796-76C6-48AA-95DF-D126FE368B14}"/>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4" name="Footer Placeholder 3">
            <a:extLst>
              <a:ext uri="{FF2B5EF4-FFF2-40B4-BE49-F238E27FC236}">
                <a16:creationId xmlns:a16="http://schemas.microsoft.com/office/drawing/2014/main" id="{0E58A7FF-404D-4323-80CF-10CB90B517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C79924-4F97-4BB9-9FF6-C0FE5C0B7986}"/>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604445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87CBED-D663-4A4D-8837-C51C8762FBFD}"/>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3" name="Footer Placeholder 2">
            <a:extLst>
              <a:ext uri="{FF2B5EF4-FFF2-40B4-BE49-F238E27FC236}">
                <a16:creationId xmlns:a16="http://schemas.microsoft.com/office/drawing/2014/main" id="{91FF7E13-A5CA-4461-95DF-1C1E23E828C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5045D1-7A67-475A-B813-6D5493C08566}"/>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3005848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A48E3-2BEC-4704-9C1E-04B8319D4E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088B76-A6B3-4B58-A357-3A67340756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5882DC-818C-494A-B71A-1A89D67893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F50E328-9F4E-425F-849F-73257D1514E8}"/>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6" name="Footer Placeholder 5">
            <a:extLst>
              <a:ext uri="{FF2B5EF4-FFF2-40B4-BE49-F238E27FC236}">
                <a16:creationId xmlns:a16="http://schemas.microsoft.com/office/drawing/2014/main" id="{43DC6397-E688-4AB3-94AB-D3B1DE0DF1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F02B18-251E-4E7A-9A60-F68418680B48}"/>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2997096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D2D98-BC7C-4CEF-93B3-2525A718A4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0CC4F1-821D-45DF-88FC-A09B20AB33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47665B3-D25A-46FE-9C3C-2D8BBF3BF5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1BD4174-6FF4-4112-A8AD-536A784F5202}"/>
              </a:ext>
            </a:extLst>
          </p:cNvPr>
          <p:cNvSpPr>
            <a:spLocks noGrp="1"/>
          </p:cNvSpPr>
          <p:nvPr>
            <p:ph type="dt" sz="half" idx="10"/>
          </p:nvPr>
        </p:nvSpPr>
        <p:spPr/>
        <p:txBody>
          <a:bodyPr/>
          <a:lstStyle/>
          <a:p>
            <a:fld id="{CD2E934C-AB76-450C-93CB-5749681BB99D}" type="datetimeFigureOut">
              <a:rPr lang="en-US" smtClean="0"/>
              <a:t>7/31/2025</a:t>
            </a:fld>
            <a:endParaRPr lang="en-US"/>
          </a:p>
        </p:txBody>
      </p:sp>
      <p:sp>
        <p:nvSpPr>
          <p:cNvPr id="6" name="Footer Placeholder 5">
            <a:extLst>
              <a:ext uri="{FF2B5EF4-FFF2-40B4-BE49-F238E27FC236}">
                <a16:creationId xmlns:a16="http://schemas.microsoft.com/office/drawing/2014/main" id="{01C4CB1D-034F-47CB-992B-6790ED4C86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654062-63A9-48A1-B3E0-60D612FEE72B}"/>
              </a:ext>
            </a:extLst>
          </p:cNvPr>
          <p:cNvSpPr>
            <a:spLocks noGrp="1"/>
          </p:cNvSpPr>
          <p:nvPr>
            <p:ph type="sldNum" sz="quarter" idx="12"/>
          </p:nvPr>
        </p:nvSpPr>
        <p:spPr/>
        <p:txBody>
          <a:bodyPr/>
          <a:lstStyle/>
          <a:p>
            <a:fld id="{854EA95A-0DF3-4A3B-9792-110D897E9DF0}" type="slidenum">
              <a:rPr lang="en-US" smtClean="0"/>
              <a:t>‹#›</a:t>
            </a:fld>
            <a:endParaRPr lang="en-US"/>
          </a:p>
        </p:txBody>
      </p:sp>
    </p:spTree>
    <p:extLst>
      <p:ext uri="{BB962C8B-B14F-4D97-AF65-F5344CB8AC3E}">
        <p14:creationId xmlns:p14="http://schemas.microsoft.com/office/powerpoint/2010/main" val="2446922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276517-DE13-499A-9459-1F780DA27C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ADB9A1-EBB0-44D4-82E8-E0A6BA4DAC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EA321A-D3B4-4B3C-A8B4-54434C23D2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E934C-AB76-450C-93CB-5749681BB99D}" type="datetimeFigureOut">
              <a:rPr lang="en-US" smtClean="0"/>
              <a:t>7/31/2025</a:t>
            </a:fld>
            <a:endParaRPr lang="en-US"/>
          </a:p>
        </p:txBody>
      </p:sp>
      <p:sp>
        <p:nvSpPr>
          <p:cNvPr id="5" name="Footer Placeholder 4">
            <a:extLst>
              <a:ext uri="{FF2B5EF4-FFF2-40B4-BE49-F238E27FC236}">
                <a16:creationId xmlns:a16="http://schemas.microsoft.com/office/drawing/2014/main" id="{B87F0DEF-3625-4474-8C7C-1AF3A89D22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D64F9A-8AAF-4C7D-B177-950587EB22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4EA95A-0DF3-4A3B-9792-110D897E9DF0}" type="slidenum">
              <a:rPr lang="en-US" smtClean="0"/>
              <a:t>‹#›</a:t>
            </a:fld>
            <a:endParaRPr lang="en-US"/>
          </a:p>
        </p:txBody>
      </p:sp>
    </p:spTree>
    <p:extLst>
      <p:ext uri="{BB962C8B-B14F-4D97-AF65-F5344CB8AC3E}">
        <p14:creationId xmlns:p14="http://schemas.microsoft.com/office/powerpoint/2010/main" val="3295159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26</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DAF8173C-BC41-42D8-B418-2F83A1C7ECCC}">
  <ds:schemaRefs>
    <ds:schemaRef ds:uri="http://schemas.microsoft.com/sharepoint/v3/contenttype/forms"/>
  </ds:schemaRefs>
</ds:datastoreItem>
</file>

<file path=customXml/itemProps2.xml><?xml version="1.0" encoding="utf-8"?>
<ds:datastoreItem xmlns:ds="http://schemas.openxmlformats.org/officeDocument/2006/customXml" ds:itemID="{C4A42483-BE1C-4714-9475-459C444AC0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598886-78B1-498E-998F-30A8141EBD31}">
  <ds:schemaRefs>
    <ds:schemaRef ds:uri="http://schemas.microsoft.com/office/2006/metadata/properties"/>
    <ds:schemaRef ds:uri="161d82f7-f6a3-4417-9fb0-6bd3db963429"/>
    <ds:schemaRef ds:uri="http://schemas.microsoft.com/office/2006/documentManagement/types"/>
    <ds:schemaRef ds:uri="7dfc20e4-3649-4211-81dc-9290c21459be"/>
    <ds:schemaRef ds:uri="http://www.w3.org/XML/1998/namespace"/>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2</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26</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11</dc:title>
  <dc:creator>Poncy, Brian</dc:creator>
  <cp:lastModifiedBy>Poncy, Brian</cp:lastModifiedBy>
  <cp:revision>1</cp:revision>
  <dcterms:created xsi:type="dcterms:W3CDTF">2025-04-30T05:21:26Z</dcterms:created>
  <dcterms:modified xsi:type="dcterms:W3CDTF">2025-07-31T05:32:07Z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