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265" r:id="rId7"/>
    <p:sldId id="266" r:id="rId8"/>
    <p:sldId id="309" r:id="rId9"/>
    <p:sldId id="310" r:id="rId10"/>
    <p:sldId id="311" r:id="rId11"/>
    <p:sldId id="312" r:id="rId12"/>
    <p:sldId id="313" r:id="rId13"/>
    <p:sldId id="314" r:id="rId14"/>
    <p:sldId id="315" r:id="rId15"/>
    <p:sldId id="317" r:id="rId16"/>
    <p:sldId id="316" r:id="rId17"/>
    <p:sldId id="318" r:id="rId18"/>
    <p:sldId id="319" r:id="rId19"/>
    <p:sldId id="321" r:id="rId20"/>
    <p:sldId id="320" r:id="rId21"/>
    <p:sldId id="322" r:id="rId22"/>
    <p:sldId id="323" r:id="rId23"/>
    <p:sldId id="326" r:id="rId24"/>
    <p:sldId id="325" r:id="rId25"/>
    <p:sldId id="324" r:id="rId26"/>
    <p:sldId id="327" r:id="rId27"/>
    <p:sldId id="329" r:id="rId28"/>
    <p:sldId id="328" r:id="rId29"/>
    <p:sldId id="330" r:id="rId30"/>
    <p:sldId id="331" r:id="rId31"/>
    <p:sldId id="332" r:id="rId32"/>
    <p:sldId id="333" r:id="rId33"/>
    <p:sldId id="334"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A808A6-8F35-43C4-A766-EEF959859555}" v="1" dt="2025-07-31T05:26:38.7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6A808A6-8F35-43C4-A766-EEF959859555}"/>
    <pc:docChg chg="addSld delSld modSld">
      <pc:chgData name="Poncy, Brian" userId="002c98f0-3707-44e7-b27e-58ac2885d61f" providerId="ADAL" clId="{B6A808A6-8F35-43C4-A766-EEF959859555}" dt="2025-07-31T05:26:40.613" v="1" actId="47"/>
      <pc:docMkLst>
        <pc:docMk/>
      </pc:docMkLst>
      <pc:sldChg chg="del">
        <pc:chgData name="Poncy, Brian" userId="002c98f0-3707-44e7-b27e-58ac2885d61f" providerId="ADAL" clId="{B6A808A6-8F35-43C4-A766-EEF959859555}" dt="2025-07-31T05:26:40.613" v="1" actId="47"/>
        <pc:sldMkLst>
          <pc:docMk/>
          <pc:sldMk cId="3280604447" sldId="335"/>
        </pc:sldMkLst>
      </pc:sldChg>
      <pc:sldChg chg="add">
        <pc:chgData name="Poncy, Brian" userId="002c98f0-3707-44e7-b27e-58ac2885d61f" providerId="ADAL" clId="{B6A808A6-8F35-43C4-A766-EEF959859555}" dt="2025-07-31T05:26:38.773" v="0"/>
        <pc:sldMkLst>
          <pc:docMk/>
          <pc:sldMk cId="3241118567" sldId="346"/>
        </pc:sldMkLst>
      </pc:sldChg>
    </pc:docChg>
  </pc:docChgLst>
  <pc:docChgLst>
    <pc:chgData name="Poncy, Brian" userId="002c98f0-3707-44e7-b27e-58ac2885d61f" providerId="ADAL" clId="{BBACC9AA-3431-4904-BC4B-F924F6B7C283}"/>
    <pc:docChg chg="modSld">
      <pc:chgData name="Poncy, Brian" userId="002c98f0-3707-44e7-b27e-58ac2885d61f" providerId="ADAL" clId="{BBACC9AA-3431-4904-BC4B-F924F6B7C283}" dt="2025-04-30T06:55:14.691" v="0" actId="20577"/>
      <pc:docMkLst>
        <pc:docMk/>
      </pc:docMkLst>
      <pc:sldChg chg="modSp">
        <pc:chgData name="Poncy, Brian" userId="002c98f0-3707-44e7-b27e-58ac2885d61f" providerId="ADAL" clId="{BBACC9AA-3431-4904-BC4B-F924F6B7C283}" dt="2025-04-30T06:55:14.691" v="0" actId="20577"/>
        <pc:sldMkLst>
          <pc:docMk/>
          <pc:sldMk cId="3280604447" sldId="33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4AB99-C8F7-297C-30A9-DFEF3489D4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A969B0-8BFE-F894-D524-9BF1044830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195469-3233-BE60-BF82-B2A12B6698C1}"/>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5" name="Footer Placeholder 4">
            <a:extLst>
              <a:ext uri="{FF2B5EF4-FFF2-40B4-BE49-F238E27FC236}">
                <a16:creationId xmlns:a16="http://schemas.microsoft.com/office/drawing/2014/main" id="{12655A7B-8BDB-ABCA-AB2B-E29AD2E02B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946B92-2B29-76FE-E0A2-C6981E3B3B5A}"/>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19222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46B41-F36A-DC63-59A2-52AF24EDA1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4BA914-2962-3B3B-A9D8-7E58AA4DEA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A3498D-5ED3-1AC8-4616-B8448EF07598}"/>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5" name="Footer Placeholder 4">
            <a:extLst>
              <a:ext uri="{FF2B5EF4-FFF2-40B4-BE49-F238E27FC236}">
                <a16:creationId xmlns:a16="http://schemas.microsoft.com/office/drawing/2014/main" id="{ADBC52FB-3CC2-8758-8682-955CED9F4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76E718-308F-6BC1-904A-0338350B2D77}"/>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3657828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0270A3-05E9-C649-B684-4C9E6AF5109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4D0331-D0EB-437F-2025-51D6D45410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C57A2C-E38D-030C-D69E-8DEC55A1E2B5}"/>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5" name="Footer Placeholder 4">
            <a:extLst>
              <a:ext uri="{FF2B5EF4-FFF2-40B4-BE49-F238E27FC236}">
                <a16:creationId xmlns:a16="http://schemas.microsoft.com/office/drawing/2014/main" id="{6BD1DE18-FD46-9F54-827E-99DB7C8DB2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099E2F-5372-0F66-6205-6F041A6C82FF}"/>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225699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6414C-CC1C-31D5-1670-EFCFB33520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A877FB-0856-F787-AAE1-127B319B6E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774A73-0FEC-18B0-ADD3-CD81F77A7D0C}"/>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5" name="Footer Placeholder 4">
            <a:extLst>
              <a:ext uri="{FF2B5EF4-FFF2-40B4-BE49-F238E27FC236}">
                <a16:creationId xmlns:a16="http://schemas.microsoft.com/office/drawing/2014/main" id="{615A4A79-E3EB-C0B9-8E2C-FF9C221F80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196FE2-AAED-0273-134A-5922F186FE73}"/>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3897707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B1EBF-2FA0-F4F4-6160-BA44D2C846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6D914A-1D44-F362-30A1-16608C890E4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9CE936-0C1D-D71B-F740-4010BE35F986}"/>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5" name="Footer Placeholder 4">
            <a:extLst>
              <a:ext uri="{FF2B5EF4-FFF2-40B4-BE49-F238E27FC236}">
                <a16:creationId xmlns:a16="http://schemas.microsoft.com/office/drawing/2014/main" id="{6187A4B5-5DE5-C205-F684-754C1CA825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D9DF6-E638-FBFD-00F9-A6B0470811FE}"/>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661288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6580E-B687-EC16-4F20-4EFDED0298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9BEA06-73EE-DA18-3939-7C8431AE3B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447CBD6-8426-DD86-3302-AB877EED90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5E9702-4E62-857C-0B38-81D7C0A8CAC7}"/>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6" name="Footer Placeholder 5">
            <a:extLst>
              <a:ext uri="{FF2B5EF4-FFF2-40B4-BE49-F238E27FC236}">
                <a16:creationId xmlns:a16="http://schemas.microsoft.com/office/drawing/2014/main" id="{48DD35EA-6D72-1FE8-BE8B-61756B108C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5745C0-D4E9-4E53-3955-9D5CAACB124D}"/>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1650731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9FA8A-1C40-CF75-9B98-BD9B6A116B9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93C7B8-85AF-1FDE-DC8A-939842998E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D63D363-1D3B-EECF-B13B-969AC6137D9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BDF42B-E3CA-BAB7-95BE-E90F08B745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4DEACE-775C-7FAC-2D7B-C1030CFB90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D7748D-808B-DC66-F57C-865A0A881A63}"/>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8" name="Footer Placeholder 7">
            <a:extLst>
              <a:ext uri="{FF2B5EF4-FFF2-40B4-BE49-F238E27FC236}">
                <a16:creationId xmlns:a16="http://schemas.microsoft.com/office/drawing/2014/main" id="{ABFFB3C4-4F79-9D28-D83F-282CAC4221A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4C183A1-0564-F7AC-BC6C-1D0E3D62E271}"/>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3544356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B96DE-7E23-C75C-CD05-21A109EC9AB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8C54CE-87E1-ACD2-C712-A269437C3DC7}"/>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4" name="Footer Placeholder 3">
            <a:extLst>
              <a:ext uri="{FF2B5EF4-FFF2-40B4-BE49-F238E27FC236}">
                <a16:creationId xmlns:a16="http://schemas.microsoft.com/office/drawing/2014/main" id="{70052671-63AA-C3F6-CC6B-DE41678DD0F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1DEEAD-4F6A-D23D-EA94-8389F1271D44}"/>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3448388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63CC31-AC01-65FE-F1ED-1700E547445D}"/>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3" name="Footer Placeholder 2">
            <a:extLst>
              <a:ext uri="{FF2B5EF4-FFF2-40B4-BE49-F238E27FC236}">
                <a16:creationId xmlns:a16="http://schemas.microsoft.com/office/drawing/2014/main" id="{CECDB778-6679-EE67-2147-5C4724B70A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814FE2-4BC3-5062-31E3-6871E42D7897}"/>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3233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0709-CA17-2EF7-4D19-5FC376EB65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BC3CF4-F9CB-E987-81A5-9576725EA3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6BAA95A-45A1-55D8-A6F6-C95C68948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8F8D1A-0458-A47A-36CB-BD9EF761BBA2}"/>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6" name="Footer Placeholder 5">
            <a:extLst>
              <a:ext uri="{FF2B5EF4-FFF2-40B4-BE49-F238E27FC236}">
                <a16:creationId xmlns:a16="http://schemas.microsoft.com/office/drawing/2014/main" id="{B02E2D0E-958D-7F89-1AEB-97F9C49AFE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B5BEB2-C9C8-7BC0-8783-6BD608275F38}"/>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1904192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3CE06-E852-69FD-A485-39EB0540C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BCBC87-5B30-A3A8-58D8-8915C9E7B8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7FC4D6-39F4-2F1B-5C10-500234C690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8EB259-E222-68FC-4F7A-C15D8B311379}"/>
              </a:ext>
            </a:extLst>
          </p:cNvPr>
          <p:cNvSpPr>
            <a:spLocks noGrp="1"/>
          </p:cNvSpPr>
          <p:nvPr>
            <p:ph type="dt" sz="half" idx="10"/>
          </p:nvPr>
        </p:nvSpPr>
        <p:spPr/>
        <p:txBody>
          <a:bodyPr/>
          <a:lstStyle/>
          <a:p>
            <a:fld id="{47443BBC-963C-EF42-8460-8889E5EC89F6}" type="datetimeFigureOut">
              <a:rPr lang="en-US" smtClean="0"/>
              <a:t>7/31/2025</a:t>
            </a:fld>
            <a:endParaRPr lang="en-US"/>
          </a:p>
        </p:txBody>
      </p:sp>
      <p:sp>
        <p:nvSpPr>
          <p:cNvPr id="6" name="Footer Placeholder 5">
            <a:extLst>
              <a:ext uri="{FF2B5EF4-FFF2-40B4-BE49-F238E27FC236}">
                <a16:creationId xmlns:a16="http://schemas.microsoft.com/office/drawing/2014/main" id="{FC8946E9-2F16-2448-B9E1-90CC551106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7A057F-9609-BD84-1717-70E90F869849}"/>
              </a:ext>
            </a:extLst>
          </p:cNvPr>
          <p:cNvSpPr>
            <a:spLocks noGrp="1"/>
          </p:cNvSpPr>
          <p:nvPr>
            <p:ph type="sldNum" sz="quarter" idx="12"/>
          </p:nvPr>
        </p:nvSpPr>
        <p:spPr/>
        <p:txBody>
          <a:bodyPr/>
          <a:lstStyle/>
          <a:p>
            <a:fld id="{3C54D332-5856-6D4B-8E64-DE1521B1F044}" type="slidenum">
              <a:rPr lang="en-US" smtClean="0"/>
              <a:t>‹#›</a:t>
            </a:fld>
            <a:endParaRPr lang="en-US"/>
          </a:p>
        </p:txBody>
      </p:sp>
    </p:spTree>
    <p:extLst>
      <p:ext uri="{BB962C8B-B14F-4D97-AF65-F5344CB8AC3E}">
        <p14:creationId xmlns:p14="http://schemas.microsoft.com/office/powerpoint/2010/main" val="51480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D9B73C-C128-0680-AA03-09B7F3B45C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FF35BC0-4959-34D1-2F25-7676DEDD48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752420-36E5-8B3E-9C0F-B8EB902AE8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7443BBC-963C-EF42-8460-8889E5EC89F6}" type="datetimeFigureOut">
              <a:rPr lang="en-US" smtClean="0"/>
              <a:t>7/31/2025</a:t>
            </a:fld>
            <a:endParaRPr lang="en-US"/>
          </a:p>
        </p:txBody>
      </p:sp>
      <p:sp>
        <p:nvSpPr>
          <p:cNvPr id="5" name="Footer Placeholder 4">
            <a:extLst>
              <a:ext uri="{FF2B5EF4-FFF2-40B4-BE49-F238E27FC236}">
                <a16:creationId xmlns:a16="http://schemas.microsoft.com/office/drawing/2014/main" id="{933BB32B-6EA1-80CC-26BB-629851D207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EBE2997-6D57-4BA0-7FB9-3D92227E29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C54D332-5856-6D4B-8E64-DE1521B1F044}" type="slidenum">
              <a:rPr lang="en-US" smtClean="0"/>
              <a:t>‹#›</a:t>
            </a:fld>
            <a:endParaRPr lang="en-US"/>
          </a:p>
        </p:txBody>
      </p:sp>
    </p:spTree>
    <p:extLst>
      <p:ext uri="{BB962C8B-B14F-4D97-AF65-F5344CB8AC3E}">
        <p14:creationId xmlns:p14="http://schemas.microsoft.com/office/powerpoint/2010/main" val="3791281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A83E8889-4DD5-4577-CC0F-198561F41D3A}"/>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8BE84-EC0E-09FE-3DCC-F2AEE7A83D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F94910-2FC4-4DA6-D2BB-D902CC7A8BF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11D6BA1-88FA-F10C-8302-13D3922B4408}"/>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86290244-1945-FAD1-DCAC-69794EC2BFAD}"/>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09607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05AD1-BB60-ED32-C646-255CD91E57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E7B99-29C5-9412-A93E-A89D3E41C5C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9132110-2EE1-4CCE-73B6-1C342A044BA8}"/>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E9D7B5C6-AC97-612A-3FFF-99CFE8F0247D}"/>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1854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83883-A08E-E60D-DA6F-27167BA469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D10068-B6D6-96CB-01AB-97A9559DE4F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F2AE4F5-14C8-AD17-C622-22D39B4A1271}"/>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0BB1DFE8-A6F8-525D-4476-C33754BB7A77}"/>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43809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5FAC3-403B-CF1F-4FEC-82916A5FBD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83A-4050-D3D2-2CB2-75329CEAB44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038AF1E-4023-31F7-D6A2-82B53A9A649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FCA459C7-5EBA-7639-3D08-95E053FE2D5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225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D1744-CB71-2C4F-5E1A-7E7B11955E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C46152-45A9-ECE7-E6C9-9C44E91679A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22322EF-3271-D23F-AC0B-9B72EF87D4BB}"/>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D2E0297F-5AB2-E441-CA67-D2938CB4F0EC}"/>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18475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146AC-066A-4FBC-C29E-38E0130FF0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42A0C3-A7EE-763D-357E-1299263FFD7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C2117E1-CE9B-371A-032B-EC57EBD829F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F63ADDD1-F2B6-17F2-F870-0DE22DF20C29}"/>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11422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E2509-B780-A00A-CB5E-4ABB52B3D4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2FFD9B-0BB2-9BA1-2243-520677C048B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3A7057B-4CB5-7D2C-E0DD-0C52DC8C9A97}"/>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A04CA07D-3E3B-7418-CD2F-DA60CA0C08F9}"/>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09480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A027F-165A-3626-D5EF-E4643D01F9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330067-2FE2-7048-0D45-2735128B44F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79E388F-4F0F-872F-9E5B-78E1851A91F4}"/>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9FCD9E42-EE09-3094-418B-91CDC105AB0D}"/>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90377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4D7D2-9F37-C610-144E-F0BB4436AD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DB6CDA-4107-1942-B405-1E7575EAF2A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72AC520-59B0-9249-D42A-9579D2097833}"/>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D3ABC121-8CA2-7A93-E93E-3E00225607CF}"/>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675722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842BB-26D1-14A0-3B7B-CFCFC9C072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3E802C-1B96-84AB-DC7A-F08569A7359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8C38665-070D-90B9-37C6-1F95EF66D339}"/>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59168B4-FED5-DA0A-8DC5-AEAA027B3C8F}"/>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245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C8737-2DCD-EF9F-CF35-772CBC2B37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65A470-AEB8-1F43-253C-FEF22112F1D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E0A8E08-B6F2-FC23-06FB-03C3E5A89184}"/>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0B6B94E7-9950-55B5-75F7-9B79A9F7D13D}"/>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72484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4687E-BFB2-2D35-4EB5-8E75545CFE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07DBA0-55E0-16A4-315E-4D15C80FB1A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4CC10A9-C3AE-0ABA-CD8E-56A5102CB1D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D4EAAE5D-6A98-5A19-80DF-91F6DB2F8C25}"/>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35262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37250-A317-C9A8-9050-07403B2C5B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9FA8CA-3D28-1EA0-02FE-309951E2337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0D06192-055C-33A8-7912-77B51EC1A9F6}"/>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D900957C-762E-ABD7-652B-D4E77491072F}"/>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44715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0DBA3-9671-5152-21A9-DFD7A7B68C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FD0E89-C389-8BFF-350F-C5C554CB81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C8FE92D-7403-1DA4-C193-D0E1286CE53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4F14B2C7-66D9-196B-1794-F20BDB395222}"/>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09933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C3054-35D3-DBC3-7714-4C26AB64BA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73543B-FAF0-B395-3039-DFE8B007882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045999-BEF6-8E50-2B26-96080CD3A8A5}"/>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C86772B8-CBBD-8138-02BA-EEBB39BA39B8}"/>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68198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A79DE-4307-E57E-C501-BA47C006B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A2AC77-3F9C-091E-0D7F-C3EED48BECC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4F19704-C51A-427D-E026-CB77AB9F1F96}"/>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9D3C0519-348C-8B92-0EA8-A6D948E0812C}"/>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9455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3D800-6955-4D26-BEDB-A838167259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E761D-32EE-8E6E-A6D3-E3237CDD64C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6872D9-2BD1-D3FA-D7F4-DC5A2011E67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963F4643-8CBF-9EA9-DD07-336EC3337A4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709669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BC68C-C0A3-BAE9-3E71-35187F147D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4434C6-2E94-CAF4-CCF0-5DA60E29C7F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8FA66F-E9BE-D646-2719-3F8986A09FEC}"/>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FAAEC603-FB5E-3CC9-9B9A-FAEAC5CC7DAB}"/>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32524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DFC38-17DA-2196-F0F4-441B04A263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FD368-6CC6-CE92-8DF7-2C1F30CEF2C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4231E6-B701-8822-209B-8181AF944DB8}"/>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C674A461-4425-DE00-1E6A-29260D6B5023}"/>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38442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2" name="Audio 11">
            <a:extLst>
              <a:ext uri="{FF2B5EF4-FFF2-40B4-BE49-F238E27FC236}">
                <a16:creationId xmlns:a16="http://schemas.microsoft.com/office/drawing/2014/main" id="{A06A1DC2-8F2C-BFCD-4229-F37A64819E2B}"/>
              </a:ext>
            </a:extLst>
          </p:cNvPr>
          <p:cNvPicPr>
            <a:picLocks noChangeAspect="1"/>
          </p:cNvPicPr>
          <p:nvPr>
            <a:audioFile r:link="rId1"/>
            <p:extLst>
              <p:ext uri="{DAA4B4D4-6D71-4841-9C94-3DE7FCFB9230}">
                <p14:media xmlns:p14="http://schemas.microsoft.com/office/powerpoint/2010/main" r:embed="rId2">
                  <p14:trim end="131.7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84DE4-8A51-F886-45CF-DE232FE80E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974B96-8E59-457A-71F9-2B3BD82038A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FE42994-E7AC-9D75-3425-29200CA0AE71}"/>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E7988A10-F6A4-6A68-3451-CF36A402F82A}"/>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52369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698D4C5-3835-AEFD-A68C-7223A489FD68}"/>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2" name="Audio 11">
            <a:extLst>
              <a:ext uri="{FF2B5EF4-FFF2-40B4-BE49-F238E27FC236}">
                <a16:creationId xmlns:a16="http://schemas.microsoft.com/office/drawing/2014/main" id="{F5DAFD4E-1CF5-69EA-F122-9188C556C458}"/>
              </a:ext>
            </a:extLst>
          </p:cNvPr>
          <p:cNvPicPr>
            <a:picLocks noChangeAspect="1"/>
          </p:cNvPicPr>
          <p:nvPr>
            <a:audioFile r:link="rId1"/>
            <p:extLst>
              <p:ext uri="{DAA4B4D4-6D71-4841-9C94-3DE7FCFB9230}">
                <p14:media xmlns:p14="http://schemas.microsoft.com/office/powerpoint/2010/main" r:embed="rId2">
                  <p14:trim end="97.34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87834" y="41022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2" name="Audio 11">
            <a:extLst>
              <a:ext uri="{FF2B5EF4-FFF2-40B4-BE49-F238E27FC236}">
                <a16:creationId xmlns:a16="http://schemas.microsoft.com/office/drawing/2014/main" id="{F11D1E6B-AEDF-2EA3-9DE2-72F60936B4F4}"/>
              </a:ext>
            </a:extLst>
          </p:cNvPr>
          <p:cNvPicPr>
            <a:picLocks noChangeAspect="1"/>
          </p:cNvPicPr>
          <p:nvPr>
            <a:audioFile r:link="rId1"/>
            <p:extLst>
              <p:ext uri="{DAA4B4D4-6D71-4841-9C94-3DE7FCFB9230}">
                <p14:media xmlns:p14="http://schemas.microsoft.com/office/powerpoint/2010/main" r:embed="rId2">
                  <p14:trim end="76.226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B2EEC296-8C57-6077-DC93-AD93E0D58A68}"/>
              </a:ext>
            </a:extLst>
          </p:cNvPr>
          <p:cNvPicPr>
            <a:picLocks noChangeAspect="1"/>
          </p:cNvPicPr>
          <p:nvPr>
            <a:audioFile r:link="rId1"/>
            <p:extLst>
              <p:ext uri="{DAA4B4D4-6D71-4841-9C94-3DE7FCFB9230}">
                <p14:media xmlns:p14="http://schemas.microsoft.com/office/powerpoint/2010/main" r:embed="rId2">
                  <p14:trim end="135.04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7E76D4E-D4BD-9B80-7EFB-4475EAEF192D}"/>
              </a:ext>
            </a:extLst>
          </p:cNvPr>
          <p:cNvPicPr>
            <a:picLocks noChangeAspect="1"/>
          </p:cNvPicPr>
          <p:nvPr>
            <a:audioFile r:link="rId1"/>
            <p:extLst>
              <p:ext uri="{DAA4B4D4-6D71-4841-9C94-3DE7FCFB9230}">
                <p14:media xmlns:p14="http://schemas.microsoft.com/office/powerpoint/2010/main" r:embed="rId2">
                  <p14:trim end="184.97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1" name="Audio 10">
            <a:extLst>
              <a:ext uri="{FF2B5EF4-FFF2-40B4-BE49-F238E27FC236}">
                <a16:creationId xmlns:a16="http://schemas.microsoft.com/office/drawing/2014/main" id="{1656AB94-2CAA-3544-A895-55D3FC65C3AC}"/>
              </a:ext>
            </a:extLst>
          </p:cNvPr>
          <p:cNvPicPr>
            <a:picLocks noChangeAspect="1"/>
          </p:cNvPicPr>
          <p:nvPr>
            <a:audioFile r:link="rId1"/>
            <p:extLst>
              <p:ext uri="{DAA4B4D4-6D71-4841-9C94-3DE7FCFB9230}">
                <p14:media xmlns:p14="http://schemas.microsoft.com/office/powerpoint/2010/main" r:embed="rId2">
                  <p14:trim end="108.74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BF54A125-0738-40C8-8553-CAEAEF903A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388FB4-8ECA-4011-94B7-EC1F7AF8460D}">
  <ds:schemaRefs>
    <ds:schemaRef ds:uri="http://schemas.microsoft.com/sharepoint/v3/contenttype/forms"/>
  </ds:schemaRefs>
</ds:datastoreItem>
</file>

<file path=customXml/itemProps3.xml><?xml version="1.0" encoding="utf-8"?>
<ds:datastoreItem xmlns:ds="http://schemas.openxmlformats.org/officeDocument/2006/customXml" ds:itemID="{E642793D-EC70-4567-AD2C-8CB94F2C0223}">
  <ds:schemaRefs>
    <ds:schemaRef ds:uri="http://schemas.microsoft.com/office/2006/metadata/properties"/>
    <ds:schemaRef ds:uri="http://purl.org/dc/elements/1.1/"/>
    <ds:schemaRef ds:uri="http://purl.org/dc/terms/"/>
    <ds:schemaRef ds:uri="7dfc20e4-3649-4211-81dc-9290c21459be"/>
    <ds:schemaRef ds:uri="http://www.w3.org/XML/1998/namespace"/>
    <ds:schemaRef ds:uri="http://schemas.microsoft.com/office/2006/documentManagement/types"/>
    <ds:schemaRef ds:uri="161d82f7-f6a3-4417-9fb0-6bd3db963429"/>
    <ds:schemaRef ds:uri="http://purl.org/dc/dcmityp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19</vt:lpstr>
      <vt:lpstr>PowerPoint Presentation</vt:lpstr>
      <vt:lpstr>4 + 3 7 </vt:lpstr>
      <vt:lpstr>4 + 3  </vt:lpstr>
      <vt:lpstr>8 + 4 12 </vt:lpstr>
      <vt:lpstr>8 + 4  </vt:lpstr>
      <vt:lpstr>2 + 7 9 </vt:lpstr>
      <vt:lpstr>2 + 7  </vt:lpstr>
      <vt:lpstr>8 + 8 16 </vt:lpstr>
      <vt:lpstr>8 + 8  </vt:lpstr>
      <vt:lpstr>8 + 4  </vt:lpstr>
      <vt:lpstr>8 + 8  </vt:lpstr>
      <vt:lpstr>2 + 7  </vt:lpstr>
      <vt:lpstr>4 + 3  </vt:lpstr>
      <vt:lpstr>2 + 7  </vt:lpstr>
      <vt:lpstr>4 + 3  </vt:lpstr>
      <vt:lpstr>8 + 8  </vt:lpstr>
      <vt:lpstr>8 + 4  </vt:lpstr>
      <vt:lpstr>8 + 8  </vt:lpstr>
      <vt:lpstr>2 + 7  </vt:lpstr>
      <vt:lpstr>8 + 4  </vt:lpstr>
      <vt:lpstr>4 + 3  </vt:lpstr>
      <vt:lpstr>8 + 4  </vt:lpstr>
      <vt:lpstr>4 + 3  </vt:lpstr>
      <vt:lpstr>2 + 7  </vt:lpstr>
      <vt:lpstr>8 + 8  </vt:lpstr>
      <vt:lpstr>4 + 3  </vt:lpstr>
      <vt:lpstr>8 + 4  </vt:lpstr>
      <vt:lpstr>8 + 8  </vt:lpstr>
      <vt:lpstr>2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#4 – 4,5,6,7</dc:title>
  <dc:creator>Guilfoyle, Jayce</dc:creator>
  <cp:lastModifiedBy>Poncy, Brian</cp:lastModifiedBy>
  <cp:revision>3</cp:revision>
  <dcterms:created xsi:type="dcterms:W3CDTF">2024-11-25T00:23:58Z</dcterms:created>
  <dcterms:modified xsi:type="dcterms:W3CDTF">2025-07-31T05:26:42Z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