
<file path=[Content_Types].xml><?xml version="1.0" encoding="utf-8"?>
<Types xmlns="http://schemas.openxmlformats.org/package/2006/content-types">
  <Default Extension="jpeg" ContentType="image/jpeg"/>
  <Default Extension="m4a" ContentType="audi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Lst>
  <p:sldIdLst>
    <p:sldId id="331" r:id="rId5"/>
    <p:sldId id="329" r:id="rId6"/>
    <p:sldId id="308" r:id="rId7"/>
    <p:sldId id="260" r:id="rId8"/>
    <p:sldId id="261" r:id="rId9"/>
    <p:sldId id="262" r:id="rId10"/>
    <p:sldId id="264" r:id="rId11"/>
    <p:sldId id="263" r:id="rId12"/>
    <p:sldId id="265" r:id="rId13"/>
    <p:sldId id="266" r:id="rId14"/>
    <p:sldId id="309" r:id="rId15"/>
    <p:sldId id="311" r:id="rId16"/>
    <p:sldId id="310" r:id="rId17"/>
    <p:sldId id="312" r:id="rId18"/>
    <p:sldId id="313" r:id="rId19"/>
    <p:sldId id="315" r:id="rId20"/>
    <p:sldId id="314" r:id="rId21"/>
    <p:sldId id="316" r:id="rId22"/>
    <p:sldId id="317" r:id="rId23"/>
    <p:sldId id="320" r:id="rId24"/>
    <p:sldId id="319" r:id="rId25"/>
    <p:sldId id="318" r:id="rId26"/>
    <p:sldId id="321" r:id="rId27"/>
    <p:sldId id="323" r:id="rId28"/>
    <p:sldId id="322" r:id="rId29"/>
    <p:sldId id="324" r:id="rId30"/>
    <p:sldId id="325" r:id="rId31"/>
    <p:sldId id="326" r:id="rId32"/>
    <p:sldId id="327" r:id="rId33"/>
    <p:sldId id="328" r:id="rId34"/>
    <p:sldId id="347" r:id="rId3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FFD08078-02DA-4023-99A0-F1A22F444984}" v="2" dt="2025-07-31T05:32:43.661"/>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10"/>
    <p:restoredTop sz="94650"/>
  </p:normalViewPr>
  <p:slideViewPr>
    <p:cSldViewPr snapToGrid="0">
      <p:cViewPr varScale="1">
        <p:scale>
          <a:sx n="106" d="100"/>
          <a:sy n="106" d="100"/>
        </p:scale>
        <p:origin x="756" y="96"/>
      </p:cViewPr>
      <p:guideLst/>
    </p:cSldViewPr>
  </p:slideViewPr>
  <p:notesTextViewPr>
    <p:cViewPr>
      <p:scale>
        <a:sx n="1" d="1"/>
        <a:sy n="1" d="1"/>
      </p:scale>
      <p:origin x="0" y="0"/>
    </p:cViewPr>
  </p:notesTextViewPr>
  <p:sorterViewPr>
    <p:cViewPr varScale="1">
      <p:scale>
        <a:sx n="1" d="1"/>
        <a:sy n="1" d="1"/>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tableStyles" Target="tableStyles.xml"/><Relationship Id="rId21" Type="http://schemas.openxmlformats.org/officeDocument/2006/relationships/slide" Target="slides/slide17.xml"/><Relationship Id="rId34" Type="http://schemas.openxmlformats.org/officeDocument/2006/relationships/slide" Target="slides/slide30.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viewProps" Target="viewProps.xml"/><Relationship Id="rId40" Type="http://schemas.microsoft.com/office/2016/11/relationships/changesInfo" Target="changesInfos/changesInfo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presProps" Target="pres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Poncy, Brian" userId="002c98f0-3707-44e7-b27e-58ac2885d61f" providerId="ADAL" clId="{886C2698-3C0E-4C70-B844-309D96A87DA8}"/>
    <pc:docChg chg="modSld">
      <pc:chgData name="Poncy, Brian" userId="002c98f0-3707-44e7-b27e-58ac2885d61f" providerId="ADAL" clId="{886C2698-3C0E-4C70-B844-309D96A87DA8}" dt="2025-04-30T06:54:22.766" v="0" actId="20577"/>
      <pc:docMkLst>
        <pc:docMk/>
      </pc:docMkLst>
      <pc:sldChg chg="modSp">
        <pc:chgData name="Poncy, Brian" userId="002c98f0-3707-44e7-b27e-58ac2885d61f" providerId="ADAL" clId="{886C2698-3C0E-4C70-B844-309D96A87DA8}" dt="2025-04-30T06:54:22.766" v="0" actId="20577"/>
        <pc:sldMkLst>
          <pc:docMk/>
          <pc:sldMk cId="3280604447" sldId="330"/>
        </pc:sldMkLst>
      </pc:sldChg>
    </pc:docChg>
  </pc:docChgLst>
  <pc:docChgLst>
    <pc:chgData name="Poncy, Brian" userId="002c98f0-3707-44e7-b27e-58ac2885d61f" providerId="ADAL" clId="{FFD08078-02DA-4023-99A0-F1A22F444984}"/>
    <pc:docChg chg="addSld delSld modSld">
      <pc:chgData name="Poncy, Brian" userId="002c98f0-3707-44e7-b27e-58ac2885d61f" providerId="ADAL" clId="{FFD08078-02DA-4023-99A0-F1A22F444984}" dt="2025-08-05T19:00:14.910" v="4" actId="20577"/>
      <pc:docMkLst>
        <pc:docMk/>
      </pc:docMkLst>
      <pc:sldChg chg="del">
        <pc:chgData name="Poncy, Brian" userId="002c98f0-3707-44e7-b27e-58ac2885d61f" providerId="ADAL" clId="{FFD08078-02DA-4023-99A0-F1A22F444984}" dt="2025-07-31T05:25:22.643" v="1" actId="47"/>
        <pc:sldMkLst>
          <pc:docMk/>
          <pc:sldMk cId="3280604447" sldId="330"/>
        </pc:sldMkLst>
      </pc:sldChg>
      <pc:sldChg chg="add del">
        <pc:chgData name="Poncy, Brian" userId="002c98f0-3707-44e7-b27e-58ac2885d61f" providerId="ADAL" clId="{FFD08078-02DA-4023-99A0-F1A22F444984}" dt="2025-07-31T05:32:45.837" v="3" actId="47"/>
        <pc:sldMkLst>
          <pc:docMk/>
          <pc:sldMk cId="3241118567" sldId="346"/>
        </pc:sldMkLst>
      </pc:sldChg>
      <pc:sldChg chg="modSp add mod">
        <pc:chgData name="Poncy, Brian" userId="002c98f0-3707-44e7-b27e-58ac2885d61f" providerId="ADAL" clId="{FFD08078-02DA-4023-99A0-F1A22F444984}" dt="2025-08-05T19:00:14.910" v="4" actId="20577"/>
        <pc:sldMkLst>
          <pc:docMk/>
          <pc:sldMk cId="3603701081" sldId="347"/>
        </pc:sldMkLst>
        <pc:spChg chg="mod">
          <ac:chgData name="Poncy, Brian" userId="002c98f0-3707-44e7-b27e-58ac2885d61f" providerId="ADAL" clId="{FFD08078-02DA-4023-99A0-F1A22F444984}" dt="2025-08-05T19:00:14.910" v="4" actId="20577"/>
          <ac:spMkLst>
            <pc:docMk/>
            <pc:sldMk cId="3603701081" sldId="347"/>
            <ac:spMk id="3" creationId="{A6FE7F18-6494-EE54-E57C-CDCD57EDF697}"/>
          </ac:spMkLst>
        </pc:spChg>
      </pc:sldChg>
    </pc:docChg>
  </pc:docChgLst>
  <pc:docChgLst>
    <pc:chgData name="Poncy, Brian" userId="002c98f0-3707-44e7-b27e-58ac2885d61f" providerId="ADAL" clId="{915884E9-2F08-4D3F-ABE7-9DA70AA7F745}"/>
    <pc:docChg chg="addSld delSld modSld">
      <pc:chgData name="Poncy, Brian" userId="002c98f0-3707-44e7-b27e-58ac2885d61f" providerId="ADAL" clId="{915884E9-2F08-4D3F-ABE7-9DA70AA7F745}" dt="2025-04-30T05:31:59.019" v="2" actId="20577"/>
      <pc:docMkLst>
        <pc:docMk/>
      </pc:docMkLst>
      <pc:sldChg chg="del">
        <pc:chgData name="Poncy, Brian" userId="002c98f0-3707-44e7-b27e-58ac2885d61f" providerId="ADAL" clId="{915884E9-2F08-4D3F-ABE7-9DA70AA7F745}" dt="2025-04-30T05:31:44.667" v="1" actId="2696"/>
        <pc:sldMkLst>
          <pc:docMk/>
          <pc:sldMk cId="1152498174" sldId="257"/>
        </pc:sldMkLst>
      </pc:sldChg>
      <pc:sldChg chg="modSp add">
        <pc:chgData name="Poncy, Brian" userId="002c98f0-3707-44e7-b27e-58ac2885d61f" providerId="ADAL" clId="{915884E9-2F08-4D3F-ABE7-9DA70AA7F745}" dt="2025-04-30T05:31:59.019" v="2" actId="20577"/>
        <pc:sldMkLst>
          <pc:docMk/>
          <pc:sldMk cId="3074160211" sldId="331"/>
        </pc:sldMkLst>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B792FC-AA3F-D06E-E6FE-BF91E75C3DA4}"/>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26D56AE2-21AA-598C-F414-B9BB6441D2B3}"/>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59A83BEC-3E24-F592-21A0-2CCFCBE173C5}"/>
              </a:ext>
            </a:extLst>
          </p:cNvPr>
          <p:cNvSpPr>
            <a:spLocks noGrp="1"/>
          </p:cNvSpPr>
          <p:nvPr>
            <p:ph type="dt" sz="half" idx="10"/>
          </p:nvPr>
        </p:nvSpPr>
        <p:spPr/>
        <p:txBody>
          <a:bodyPr/>
          <a:lstStyle/>
          <a:p>
            <a:fld id="{82A24A3A-FFB5-B445-9AE4-D8FC3A858230}" type="datetimeFigureOut">
              <a:rPr lang="en-US" smtClean="0"/>
              <a:t>8/5/2025</a:t>
            </a:fld>
            <a:endParaRPr lang="en-US"/>
          </a:p>
        </p:txBody>
      </p:sp>
      <p:sp>
        <p:nvSpPr>
          <p:cNvPr id="5" name="Footer Placeholder 4">
            <a:extLst>
              <a:ext uri="{FF2B5EF4-FFF2-40B4-BE49-F238E27FC236}">
                <a16:creationId xmlns:a16="http://schemas.microsoft.com/office/drawing/2014/main" id="{01B02461-BFDA-03D1-9E60-043A67E2ABD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B67E31E-26DE-54F8-7503-A21A361FC74D}"/>
              </a:ext>
            </a:extLst>
          </p:cNvPr>
          <p:cNvSpPr>
            <a:spLocks noGrp="1"/>
          </p:cNvSpPr>
          <p:nvPr>
            <p:ph type="sldNum" sz="quarter" idx="12"/>
          </p:nvPr>
        </p:nvSpPr>
        <p:spPr/>
        <p:txBody>
          <a:bodyPr/>
          <a:lstStyle/>
          <a:p>
            <a:fld id="{0ADFBBDB-8418-E743-B061-0C8A2A4B840D}" type="slidenum">
              <a:rPr lang="en-US" smtClean="0"/>
              <a:t>‹#›</a:t>
            </a:fld>
            <a:endParaRPr lang="en-US"/>
          </a:p>
        </p:txBody>
      </p:sp>
    </p:spTree>
    <p:extLst>
      <p:ext uri="{BB962C8B-B14F-4D97-AF65-F5344CB8AC3E}">
        <p14:creationId xmlns:p14="http://schemas.microsoft.com/office/powerpoint/2010/main" val="155081858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04DD24-7875-0DCF-E4EC-578F714F25C8}"/>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4599C644-F39F-8B89-7BA7-12993F9C4D06}"/>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EA52CA1-85D3-9882-3566-75EED2112E6A}"/>
              </a:ext>
            </a:extLst>
          </p:cNvPr>
          <p:cNvSpPr>
            <a:spLocks noGrp="1"/>
          </p:cNvSpPr>
          <p:nvPr>
            <p:ph type="dt" sz="half" idx="10"/>
          </p:nvPr>
        </p:nvSpPr>
        <p:spPr/>
        <p:txBody>
          <a:bodyPr/>
          <a:lstStyle/>
          <a:p>
            <a:fld id="{82A24A3A-FFB5-B445-9AE4-D8FC3A858230}" type="datetimeFigureOut">
              <a:rPr lang="en-US" smtClean="0"/>
              <a:t>8/5/2025</a:t>
            </a:fld>
            <a:endParaRPr lang="en-US"/>
          </a:p>
        </p:txBody>
      </p:sp>
      <p:sp>
        <p:nvSpPr>
          <p:cNvPr id="5" name="Footer Placeholder 4">
            <a:extLst>
              <a:ext uri="{FF2B5EF4-FFF2-40B4-BE49-F238E27FC236}">
                <a16:creationId xmlns:a16="http://schemas.microsoft.com/office/drawing/2014/main" id="{BCFE9A73-777D-5EF8-2836-F29E7D049BF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B9B398F-EB47-7FE4-7ABD-B6A185B776CC}"/>
              </a:ext>
            </a:extLst>
          </p:cNvPr>
          <p:cNvSpPr>
            <a:spLocks noGrp="1"/>
          </p:cNvSpPr>
          <p:nvPr>
            <p:ph type="sldNum" sz="quarter" idx="12"/>
          </p:nvPr>
        </p:nvSpPr>
        <p:spPr/>
        <p:txBody>
          <a:bodyPr/>
          <a:lstStyle/>
          <a:p>
            <a:fld id="{0ADFBBDB-8418-E743-B061-0C8A2A4B840D}" type="slidenum">
              <a:rPr lang="en-US" smtClean="0"/>
              <a:t>‹#›</a:t>
            </a:fld>
            <a:endParaRPr lang="en-US"/>
          </a:p>
        </p:txBody>
      </p:sp>
    </p:spTree>
    <p:extLst>
      <p:ext uri="{BB962C8B-B14F-4D97-AF65-F5344CB8AC3E}">
        <p14:creationId xmlns:p14="http://schemas.microsoft.com/office/powerpoint/2010/main" val="99063624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370A6543-70A3-2222-F25B-99EE51886625}"/>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5B49C9EE-5297-10C4-17C8-8EA695D35695}"/>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7345C9A-9FD8-5379-9960-A74D44E4F9A8}"/>
              </a:ext>
            </a:extLst>
          </p:cNvPr>
          <p:cNvSpPr>
            <a:spLocks noGrp="1"/>
          </p:cNvSpPr>
          <p:nvPr>
            <p:ph type="dt" sz="half" idx="10"/>
          </p:nvPr>
        </p:nvSpPr>
        <p:spPr/>
        <p:txBody>
          <a:bodyPr/>
          <a:lstStyle/>
          <a:p>
            <a:fld id="{82A24A3A-FFB5-B445-9AE4-D8FC3A858230}" type="datetimeFigureOut">
              <a:rPr lang="en-US" smtClean="0"/>
              <a:t>8/5/2025</a:t>
            </a:fld>
            <a:endParaRPr lang="en-US"/>
          </a:p>
        </p:txBody>
      </p:sp>
      <p:sp>
        <p:nvSpPr>
          <p:cNvPr id="5" name="Footer Placeholder 4">
            <a:extLst>
              <a:ext uri="{FF2B5EF4-FFF2-40B4-BE49-F238E27FC236}">
                <a16:creationId xmlns:a16="http://schemas.microsoft.com/office/drawing/2014/main" id="{513AEA29-7920-1DB3-1AFD-C955049D897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252FC6E-F3C6-059F-1A5F-E87C4ADD1782}"/>
              </a:ext>
            </a:extLst>
          </p:cNvPr>
          <p:cNvSpPr>
            <a:spLocks noGrp="1"/>
          </p:cNvSpPr>
          <p:nvPr>
            <p:ph type="sldNum" sz="quarter" idx="12"/>
          </p:nvPr>
        </p:nvSpPr>
        <p:spPr/>
        <p:txBody>
          <a:bodyPr/>
          <a:lstStyle/>
          <a:p>
            <a:fld id="{0ADFBBDB-8418-E743-B061-0C8A2A4B840D}" type="slidenum">
              <a:rPr lang="en-US" smtClean="0"/>
              <a:t>‹#›</a:t>
            </a:fld>
            <a:endParaRPr lang="en-US"/>
          </a:p>
        </p:txBody>
      </p:sp>
    </p:spTree>
    <p:extLst>
      <p:ext uri="{BB962C8B-B14F-4D97-AF65-F5344CB8AC3E}">
        <p14:creationId xmlns:p14="http://schemas.microsoft.com/office/powerpoint/2010/main" val="38874798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37227B-EDCC-C725-82E0-36BA8DE4F1F3}"/>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5BF46AA1-B84C-F640-7C5B-B8CD1E28A17E}"/>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15A994F-244D-3AD5-15A2-CBB55782EE60}"/>
              </a:ext>
            </a:extLst>
          </p:cNvPr>
          <p:cNvSpPr>
            <a:spLocks noGrp="1"/>
          </p:cNvSpPr>
          <p:nvPr>
            <p:ph type="dt" sz="half" idx="10"/>
          </p:nvPr>
        </p:nvSpPr>
        <p:spPr/>
        <p:txBody>
          <a:bodyPr/>
          <a:lstStyle/>
          <a:p>
            <a:fld id="{82A24A3A-FFB5-B445-9AE4-D8FC3A858230}" type="datetimeFigureOut">
              <a:rPr lang="en-US" smtClean="0"/>
              <a:t>8/5/2025</a:t>
            </a:fld>
            <a:endParaRPr lang="en-US"/>
          </a:p>
        </p:txBody>
      </p:sp>
      <p:sp>
        <p:nvSpPr>
          <p:cNvPr id="5" name="Footer Placeholder 4">
            <a:extLst>
              <a:ext uri="{FF2B5EF4-FFF2-40B4-BE49-F238E27FC236}">
                <a16:creationId xmlns:a16="http://schemas.microsoft.com/office/drawing/2014/main" id="{5872FDE7-9492-F086-82FD-F1FF463025F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81DF836-D60C-B048-18A0-DE0F3375459E}"/>
              </a:ext>
            </a:extLst>
          </p:cNvPr>
          <p:cNvSpPr>
            <a:spLocks noGrp="1"/>
          </p:cNvSpPr>
          <p:nvPr>
            <p:ph type="sldNum" sz="quarter" idx="12"/>
          </p:nvPr>
        </p:nvSpPr>
        <p:spPr/>
        <p:txBody>
          <a:bodyPr/>
          <a:lstStyle/>
          <a:p>
            <a:fld id="{0ADFBBDB-8418-E743-B061-0C8A2A4B840D}" type="slidenum">
              <a:rPr lang="en-US" smtClean="0"/>
              <a:t>‹#›</a:t>
            </a:fld>
            <a:endParaRPr lang="en-US"/>
          </a:p>
        </p:txBody>
      </p:sp>
    </p:spTree>
    <p:extLst>
      <p:ext uri="{BB962C8B-B14F-4D97-AF65-F5344CB8AC3E}">
        <p14:creationId xmlns:p14="http://schemas.microsoft.com/office/powerpoint/2010/main" val="419694306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74F0DB-EBFF-3960-8F3D-5D85804CEB75}"/>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1EEAEFCD-3690-42EE-77D9-938C5B75BC10}"/>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644512DB-4F58-8326-C7AE-8F844EFC8500}"/>
              </a:ext>
            </a:extLst>
          </p:cNvPr>
          <p:cNvSpPr>
            <a:spLocks noGrp="1"/>
          </p:cNvSpPr>
          <p:nvPr>
            <p:ph type="dt" sz="half" idx="10"/>
          </p:nvPr>
        </p:nvSpPr>
        <p:spPr/>
        <p:txBody>
          <a:bodyPr/>
          <a:lstStyle/>
          <a:p>
            <a:fld id="{82A24A3A-FFB5-B445-9AE4-D8FC3A858230}" type="datetimeFigureOut">
              <a:rPr lang="en-US" smtClean="0"/>
              <a:t>8/5/2025</a:t>
            </a:fld>
            <a:endParaRPr lang="en-US"/>
          </a:p>
        </p:txBody>
      </p:sp>
      <p:sp>
        <p:nvSpPr>
          <p:cNvPr id="5" name="Footer Placeholder 4">
            <a:extLst>
              <a:ext uri="{FF2B5EF4-FFF2-40B4-BE49-F238E27FC236}">
                <a16:creationId xmlns:a16="http://schemas.microsoft.com/office/drawing/2014/main" id="{6C4CAC5E-1594-C83A-8DF0-A05E90EB62E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42A804D-8F2C-C36B-3FD4-7A26C2DFEFC6}"/>
              </a:ext>
            </a:extLst>
          </p:cNvPr>
          <p:cNvSpPr>
            <a:spLocks noGrp="1"/>
          </p:cNvSpPr>
          <p:nvPr>
            <p:ph type="sldNum" sz="quarter" idx="12"/>
          </p:nvPr>
        </p:nvSpPr>
        <p:spPr/>
        <p:txBody>
          <a:bodyPr/>
          <a:lstStyle/>
          <a:p>
            <a:fld id="{0ADFBBDB-8418-E743-B061-0C8A2A4B840D}" type="slidenum">
              <a:rPr lang="en-US" smtClean="0"/>
              <a:t>‹#›</a:t>
            </a:fld>
            <a:endParaRPr lang="en-US"/>
          </a:p>
        </p:txBody>
      </p:sp>
    </p:spTree>
    <p:extLst>
      <p:ext uri="{BB962C8B-B14F-4D97-AF65-F5344CB8AC3E}">
        <p14:creationId xmlns:p14="http://schemas.microsoft.com/office/powerpoint/2010/main" val="27812987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73B9A9-5D54-0503-E31E-712F59388543}"/>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36CEAA1F-E4C7-D67E-8C2E-E1F342EE6370}"/>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1A54C1AA-1986-8BD1-E93D-10B3B446737D}"/>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E4D13E00-E922-BE98-96EE-AA246206B450}"/>
              </a:ext>
            </a:extLst>
          </p:cNvPr>
          <p:cNvSpPr>
            <a:spLocks noGrp="1"/>
          </p:cNvSpPr>
          <p:nvPr>
            <p:ph type="dt" sz="half" idx="10"/>
          </p:nvPr>
        </p:nvSpPr>
        <p:spPr/>
        <p:txBody>
          <a:bodyPr/>
          <a:lstStyle/>
          <a:p>
            <a:fld id="{82A24A3A-FFB5-B445-9AE4-D8FC3A858230}" type="datetimeFigureOut">
              <a:rPr lang="en-US" smtClean="0"/>
              <a:t>8/5/2025</a:t>
            </a:fld>
            <a:endParaRPr lang="en-US"/>
          </a:p>
        </p:txBody>
      </p:sp>
      <p:sp>
        <p:nvSpPr>
          <p:cNvPr id="6" name="Footer Placeholder 5">
            <a:extLst>
              <a:ext uri="{FF2B5EF4-FFF2-40B4-BE49-F238E27FC236}">
                <a16:creationId xmlns:a16="http://schemas.microsoft.com/office/drawing/2014/main" id="{C08FACB5-D0A9-46C3-7631-FDEA6EF977A6}"/>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641997EB-A249-5A85-2CF5-0E5C3CC28428}"/>
              </a:ext>
            </a:extLst>
          </p:cNvPr>
          <p:cNvSpPr>
            <a:spLocks noGrp="1"/>
          </p:cNvSpPr>
          <p:nvPr>
            <p:ph type="sldNum" sz="quarter" idx="12"/>
          </p:nvPr>
        </p:nvSpPr>
        <p:spPr/>
        <p:txBody>
          <a:bodyPr/>
          <a:lstStyle/>
          <a:p>
            <a:fld id="{0ADFBBDB-8418-E743-B061-0C8A2A4B840D}" type="slidenum">
              <a:rPr lang="en-US" smtClean="0"/>
              <a:t>‹#›</a:t>
            </a:fld>
            <a:endParaRPr lang="en-US"/>
          </a:p>
        </p:txBody>
      </p:sp>
    </p:spTree>
    <p:extLst>
      <p:ext uri="{BB962C8B-B14F-4D97-AF65-F5344CB8AC3E}">
        <p14:creationId xmlns:p14="http://schemas.microsoft.com/office/powerpoint/2010/main" val="386134845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BE4136-2C77-7A88-EBE4-AC3418A2CD26}"/>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1027BF80-EB94-BD0A-E4AB-F810617DD5AA}"/>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27C7A71C-E5AF-9849-684D-CC5EB0101FE6}"/>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A4FDCE6F-AF74-DAF5-3514-93CDCADE08F5}"/>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B86899B2-16E4-C2F2-5B2D-8A75DE81C45F}"/>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E4BB1E2C-19C1-3D91-D225-62231DE88BE4}"/>
              </a:ext>
            </a:extLst>
          </p:cNvPr>
          <p:cNvSpPr>
            <a:spLocks noGrp="1"/>
          </p:cNvSpPr>
          <p:nvPr>
            <p:ph type="dt" sz="half" idx="10"/>
          </p:nvPr>
        </p:nvSpPr>
        <p:spPr/>
        <p:txBody>
          <a:bodyPr/>
          <a:lstStyle/>
          <a:p>
            <a:fld id="{82A24A3A-FFB5-B445-9AE4-D8FC3A858230}" type="datetimeFigureOut">
              <a:rPr lang="en-US" smtClean="0"/>
              <a:t>8/5/2025</a:t>
            </a:fld>
            <a:endParaRPr lang="en-US"/>
          </a:p>
        </p:txBody>
      </p:sp>
      <p:sp>
        <p:nvSpPr>
          <p:cNvPr id="8" name="Footer Placeholder 7">
            <a:extLst>
              <a:ext uri="{FF2B5EF4-FFF2-40B4-BE49-F238E27FC236}">
                <a16:creationId xmlns:a16="http://schemas.microsoft.com/office/drawing/2014/main" id="{61ADAF42-9713-4903-37BB-94832F785773}"/>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A35AF049-F99B-F8E0-AF60-46B27E6A1CDA}"/>
              </a:ext>
            </a:extLst>
          </p:cNvPr>
          <p:cNvSpPr>
            <a:spLocks noGrp="1"/>
          </p:cNvSpPr>
          <p:nvPr>
            <p:ph type="sldNum" sz="quarter" idx="12"/>
          </p:nvPr>
        </p:nvSpPr>
        <p:spPr/>
        <p:txBody>
          <a:bodyPr/>
          <a:lstStyle/>
          <a:p>
            <a:fld id="{0ADFBBDB-8418-E743-B061-0C8A2A4B840D}" type="slidenum">
              <a:rPr lang="en-US" smtClean="0"/>
              <a:t>‹#›</a:t>
            </a:fld>
            <a:endParaRPr lang="en-US"/>
          </a:p>
        </p:txBody>
      </p:sp>
    </p:spTree>
    <p:extLst>
      <p:ext uri="{BB962C8B-B14F-4D97-AF65-F5344CB8AC3E}">
        <p14:creationId xmlns:p14="http://schemas.microsoft.com/office/powerpoint/2010/main" val="973423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17BC28-F547-273D-7BF6-CC2F9F6954FC}"/>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A8B23095-5DAB-6948-A18C-2059E002F7F5}"/>
              </a:ext>
            </a:extLst>
          </p:cNvPr>
          <p:cNvSpPr>
            <a:spLocks noGrp="1"/>
          </p:cNvSpPr>
          <p:nvPr>
            <p:ph type="dt" sz="half" idx="10"/>
          </p:nvPr>
        </p:nvSpPr>
        <p:spPr/>
        <p:txBody>
          <a:bodyPr/>
          <a:lstStyle/>
          <a:p>
            <a:fld id="{82A24A3A-FFB5-B445-9AE4-D8FC3A858230}" type="datetimeFigureOut">
              <a:rPr lang="en-US" smtClean="0"/>
              <a:t>8/5/2025</a:t>
            </a:fld>
            <a:endParaRPr lang="en-US"/>
          </a:p>
        </p:txBody>
      </p:sp>
      <p:sp>
        <p:nvSpPr>
          <p:cNvPr id="4" name="Footer Placeholder 3">
            <a:extLst>
              <a:ext uri="{FF2B5EF4-FFF2-40B4-BE49-F238E27FC236}">
                <a16:creationId xmlns:a16="http://schemas.microsoft.com/office/drawing/2014/main" id="{DFD1E75B-C2FE-0772-5B58-1D3A0CF1F6DD}"/>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231B4B66-AE87-4C4B-2FBC-5D682BBE6035}"/>
              </a:ext>
            </a:extLst>
          </p:cNvPr>
          <p:cNvSpPr>
            <a:spLocks noGrp="1"/>
          </p:cNvSpPr>
          <p:nvPr>
            <p:ph type="sldNum" sz="quarter" idx="12"/>
          </p:nvPr>
        </p:nvSpPr>
        <p:spPr/>
        <p:txBody>
          <a:bodyPr/>
          <a:lstStyle/>
          <a:p>
            <a:fld id="{0ADFBBDB-8418-E743-B061-0C8A2A4B840D}" type="slidenum">
              <a:rPr lang="en-US" smtClean="0"/>
              <a:t>‹#›</a:t>
            </a:fld>
            <a:endParaRPr lang="en-US"/>
          </a:p>
        </p:txBody>
      </p:sp>
    </p:spTree>
    <p:extLst>
      <p:ext uri="{BB962C8B-B14F-4D97-AF65-F5344CB8AC3E}">
        <p14:creationId xmlns:p14="http://schemas.microsoft.com/office/powerpoint/2010/main" val="360655179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B5983942-3690-778F-B9B1-7CD05E4A950B}"/>
              </a:ext>
            </a:extLst>
          </p:cNvPr>
          <p:cNvSpPr>
            <a:spLocks noGrp="1"/>
          </p:cNvSpPr>
          <p:nvPr>
            <p:ph type="dt" sz="half" idx="10"/>
          </p:nvPr>
        </p:nvSpPr>
        <p:spPr/>
        <p:txBody>
          <a:bodyPr/>
          <a:lstStyle/>
          <a:p>
            <a:fld id="{82A24A3A-FFB5-B445-9AE4-D8FC3A858230}" type="datetimeFigureOut">
              <a:rPr lang="en-US" smtClean="0"/>
              <a:t>8/5/2025</a:t>
            </a:fld>
            <a:endParaRPr lang="en-US"/>
          </a:p>
        </p:txBody>
      </p:sp>
      <p:sp>
        <p:nvSpPr>
          <p:cNvPr id="3" name="Footer Placeholder 2">
            <a:extLst>
              <a:ext uri="{FF2B5EF4-FFF2-40B4-BE49-F238E27FC236}">
                <a16:creationId xmlns:a16="http://schemas.microsoft.com/office/drawing/2014/main" id="{DF6CE1D5-C13F-4E4F-527E-3C7EC07FF09F}"/>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977BE953-4A63-107E-B1D3-140100A703C0}"/>
              </a:ext>
            </a:extLst>
          </p:cNvPr>
          <p:cNvSpPr>
            <a:spLocks noGrp="1"/>
          </p:cNvSpPr>
          <p:nvPr>
            <p:ph type="sldNum" sz="quarter" idx="12"/>
          </p:nvPr>
        </p:nvSpPr>
        <p:spPr/>
        <p:txBody>
          <a:bodyPr/>
          <a:lstStyle/>
          <a:p>
            <a:fld id="{0ADFBBDB-8418-E743-B061-0C8A2A4B840D}" type="slidenum">
              <a:rPr lang="en-US" smtClean="0"/>
              <a:t>‹#›</a:t>
            </a:fld>
            <a:endParaRPr lang="en-US"/>
          </a:p>
        </p:txBody>
      </p:sp>
    </p:spTree>
    <p:extLst>
      <p:ext uri="{BB962C8B-B14F-4D97-AF65-F5344CB8AC3E}">
        <p14:creationId xmlns:p14="http://schemas.microsoft.com/office/powerpoint/2010/main" val="239350469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82D92B6-6420-0568-8310-539AA467F355}"/>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31F26B84-F26F-B969-29BE-C2F027CD0449}"/>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6367AE8C-5256-1FB3-A681-99DBE686B1B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705E8BD5-272A-4B34-F7FA-0DC02F576476}"/>
              </a:ext>
            </a:extLst>
          </p:cNvPr>
          <p:cNvSpPr>
            <a:spLocks noGrp="1"/>
          </p:cNvSpPr>
          <p:nvPr>
            <p:ph type="dt" sz="half" idx="10"/>
          </p:nvPr>
        </p:nvSpPr>
        <p:spPr/>
        <p:txBody>
          <a:bodyPr/>
          <a:lstStyle/>
          <a:p>
            <a:fld id="{82A24A3A-FFB5-B445-9AE4-D8FC3A858230}" type="datetimeFigureOut">
              <a:rPr lang="en-US" smtClean="0"/>
              <a:t>8/5/2025</a:t>
            </a:fld>
            <a:endParaRPr lang="en-US"/>
          </a:p>
        </p:txBody>
      </p:sp>
      <p:sp>
        <p:nvSpPr>
          <p:cNvPr id="6" name="Footer Placeholder 5">
            <a:extLst>
              <a:ext uri="{FF2B5EF4-FFF2-40B4-BE49-F238E27FC236}">
                <a16:creationId xmlns:a16="http://schemas.microsoft.com/office/drawing/2014/main" id="{A2267A9D-B129-1626-EE94-BEF795146546}"/>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67BC7A1B-7019-5FBB-94C6-0BC8E7E74E27}"/>
              </a:ext>
            </a:extLst>
          </p:cNvPr>
          <p:cNvSpPr>
            <a:spLocks noGrp="1"/>
          </p:cNvSpPr>
          <p:nvPr>
            <p:ph type="sldNum" sz="quarter" idx="12"/>
          </p:nvPr>
        </p:nvSpPr>
        <p:spPr/>
        <p:txBody>
          <a:bodyPr/>
          <a:lstStyle/>
          <a:p>
            <a:fld id="{0ADFBBDB-8418-E743-B061-0C8A2A4B840D}" type="slidenum">
              <a:rPr lang="en-US" smtClean="0"/>
              <a:t>‹#›</a:t>
            </a:fld>
            <a:endParaRPr lang="en-US"/>
          </a:p>
        </p:txBody>
      </p:sp>
    </p:spTree>
    <p:extLst>
      <p:ext uri="{BB962C8B-B14F-4D97-AF65-F5344CB8AC3E}">
        <p14:creationId xmlns:p14="http://schemas.microsoft.com/office/powerpoint/2010/main" val="109493432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985856-FD3E-A0F6-34DF-9ACBA7CB0602}"/>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0904AB5F-FAA2-62EF-CC77-9F14CF4EB7F5}"/>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D70EAD26-5D10-DF69-2817-FFAEDAE8657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D9055DC4-707C-0C62-9FBE-970FB7DCFD00}"/>
              </a:ext>
            </a:extLst>
          </p:cNvPr>
          <p:cNvSpPr>
            <a:spLocks noGrp="1"/>
          </p:cNvSpPr>
          <p:nvPr>
            <p:ph type="dt" sz="half" idx="10"/>
          </p:nvPr>
        </p:nvSpPr>
        <p:spPr/>
        <p:txBody>
          <a:bodyPr/>
          <a:lstStyle/>
          <a:p>
            <a:fld id="{82A24A3A-FFB5-B445-9AE4-D8FC3A858230}" type="datetimeFigureOut">
              <a:rPr lang="en-US" smtClean="0"/>
              <a:t>8/5/2025</a:t>
            </a:fld>
            <a:endParaRPr lang="en-US"/>
          </a:p>
        </p:txBody>
      </p:sp>
      <p:sp>
        <p:nvSpPr>
          <p:cNvPr id="6" name="Footer Placeholder 5">
            <a:extLst>
              <a:ext uri="{FF2B5EF4-FFF2-40B4-BE49-F238E27FC236}">
                <a16:creationId xmlns:a16="http://schemas.microsoft.com/office/drawing/2014/main" id="{04AACCCE-CBED-6A3D-15BC-E2843BCD46DA}"/>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BE7C87A1-B8E7-FD17-D21C-CEBA0B376E09}"/>
              </a:ext>
            </a:extLst>
          </p:cNvPr>
          <p:cNvSpPr>
            <a:spLocks noGrp="1"/>
          </p:cNvSpPr>
          <p:nvPr>
            <p:ph type="sldNum" sz="quarter" idx="12"/>
          </p:nvPr>
        </p:nvSpPr>
        <p:spPr/>
        <p:txBody>
          <a:bodyPr/>
          <a:lstStyle/>
          <a:p>
            <a:fld id="{0ADFBBDB-8418-E743-B061-0C8A2A4B840D}" type="slidenum">
              <a:rPr lang="en-US" smtClean="0"/>
              <a:t>‹#›</a:t>
            </a:fld>
            <a:endParaRPr lang="en-US"/>
          </a:p>
        </p:txBody>
      </p:sp>
    </p:spTree>
    <p:extLst>
      <p:ext uri="{BB962C8B-B14F-4D97-AF65-F5344CB8AC3E}">
        <p14:creationId xmlns:p14="http://schemas.microsoft.com/office/powerpoint/2010/main" val="213041870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9C6A349B-F373-4DE0-1594-D54F65A97BD2}"/>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75E76191-0F1A-DA9A-5BC6-F53948F0FDCB}"/>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876110B-D336-129B-C75C-6D65F38843D9}"/>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82A24A3A-FFB5-B445-9AE4-D8FC3A858230}" type="datetimeFigureOut">
              <a:rPr lang="en-US" smtClean="0"/>
              <a:t>8/5/2025</a:t>
            </a:fld>
            <a:endParaRPr lang="en-US"/>
          </a:p>
        </p:txBody>
      </p:sp>
      <p:sp>
        <p:nvSpPr>
          <p:cNvPr id="5" name="Footer Placeholder 4">
            <a:extLst>
              <a:ext uri="{FF2B5EF4-FFF2-40B4-BE49-F238E27FC236}">
                <a16:creationId xmlns:a16="http://schemas.microsoft.com/office/drawing/2014/main" id="{3E5B041A-3495-616E-4F7C-789736A9CF6D}"/>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956F2056-9B58-FD10-A7AF-71A04302D33C}"/>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0ADFBBDB-8418-E743-B061-0C8A2A4B840D}" type="slidenum">
              <a:rPr lang="en-US" smtClean="0"/>
              <a:t>‹#›</a:t>
            </a:fld>
            <a:endParaRPr lang="en-US"/>
          </a:p>
        </p:txBody>
      </p:sp>
    </p:spTree>
    <p:extLst>
      <p:ext uri="{BB962C8B-B14F-4D97-AF65-F5344CB8AC3E}">
        <p14:creationId xmlns:p14="http://schemas.microsoft.com/office/powerpoint/2010/main" val="416712823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9.m4a"/><Relationship Id="rId1" Type="http://schemas.openxmlformats.org/officeDocument/2006/relationships/audio" Target="NULL" TargetMode="External"/><Relationship Id="rId4" Type="http://schemas.openxmlformats.org/officeDocument/2006/relationships/image" Target="../media/image2.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5.m4a"/><Relationship Id="rId1" Type="http://schemas.openxmlformats.org/officeDocument/2006/relationships/audio" Target="NULL" TargetMode="External"/><Relationship Id="rId4" Type="http://schemas.openxmlformats.org/officeDocument/2006/relationships/image" Target="../media/image2.pn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9.m4a"/><Relationship Id="rId1" Type="http://schemas.openxmlformats.org/officeDocument/2006/relationships/audio" Target="NULL" TargetMode="External"/><Relationship Id="rId4" Type="http://schemas.openxmlformats.org/officeDocument/2006/relationships/image" Target="../media/image2.pn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7.m4a"/><Relationship Id="rId1" Type="http://schemas.openxmlformats.org/officeDocument/2006/relationships/audio" Target="NULL" TargetMode="External"/><Relationship Id="rId4" Type="http://schemas.openxmlformats.org/officeDocument/2006/relationships/image" Target="../media/image2.pn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3.m4a"/><Relationship Id="rId1" Type="http://schemas.openxmlformats.org/officeDocument/2006/relationships/audio" Target="NULL" TargetMode="External"/><Relationship Id="rId4" Type="http://schemas.openxmlformats.org/officeDocument/2006/relationships/image" Target="../media/image2.pn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7.m4a"/><Relationship Id="rId1" Type="http://schemas.openxmlformats.org/officeDocument/2006/relationships/audio" Target="NULL" TargetMode="External"/><Relationship Id="rId4" Type="http://schemas.openxmlformats.org/officeDocument/2006/relationships/image" Target="../media/image2.pn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3.m4a"/><Relationship Id="rId1" Type="http://schemas.openxmlformats.org/officeDocument/2006/relationships/audio" Target="NULL" TargetMode="External"/><Relationship Id="rId4" Type="http://schemas.openxmlformats.org/officeDocument/2006/relationships/image" Target="../media/image2.pn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9.m4a"/><Relationship Id="rId1" Type="http://schemas.openxmlformats.org/officeDocument/2006/relationships/audio" Target="NULL" TargetMode="External"/><Relationship Id="rId4" Type="http://schemas.openxmlformats.org/officeDocument/2006/relationships/image" Target="../media/image2.pn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5.m4a"/><Relationship Id="rId1" Type="http://schemas.openxmlformats.org/officeDocument/2006/relationships/audio" Target="NULL" TargetMode="External"/><Relationship Id="rId4" Type="http://schemas.openxmlformats.org/officeDocument/2006/relationships/image" Target="../media/image2.pn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9.m4a"/><Relationship Id="rId1" Type="http://schemas.openxmlformats.org/officeDocument/2006/relationships/audio" Target="NULL" TargetMode="External"/><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m4a"/><Relationship Id="rId1" Type="http://schemas.microsoft.com/office/2007/relationships/media" Target="../media/media1.m4a"/><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7.m4a"/><Relationship Id="rId1" Type="http://schemas.openxmlformats.org/officeDocument/2006/relationships/audio" Target="NULL" TargetMode="External"/><Relationship Id="rId4" Type="http://schemas.openxmlformats.org/officeDocument/2006/relationships/image" Target="../media/image2.png"/></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5.m4a"/><Relationship Id="rId1" Type="http://schemas.openxmlformats.org/officeDocument/2006/relationships/audio" Target="NULL" TargetMode="External"/><Relationship Id="rId4" Type="http://schemas.openxmlformats.org/officeDocument/2006/relationships/image" Target="../media/image2.png"/></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3.m4a"/><Relationship Id="rId1" Type="http://schemas.openxmlformats.org/officeDocument/2006/relationships/audio" Target="NULL" TargetMode="External"/><Relationship Id="rId4" Type="http://schemas.openxmlformats.org/officeDocument/2006/relationships/image" Target="../media/image2.png"/></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5.m4a"/><Relationship Id="rId1" Type="http://schemas.openxmlformats.org/officeDocument/2006/relationships/audio" Target="NULL" TargetMode="External"/><Relationship Id="rId4" Type="http://schemas.openxmlformats.org/officeDocument/2006/relationships/image" Target="../media/image2.png"/></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3.m4a"/><Relationship Id="rId1" Type="http://schemas.openxmlformats.org/officeDocument/2006/relationships/audio" Target="NULL" TargetMode="External"/><Relationship Id="rId4" Type="http://schemas.openxmlformats.org/officeDocument/2006/relationships/image" Target="../media/image2.png"/></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7.m4a"/><Relationship Id="rId1" Type="http://schemas.openxmlformats.org/officeDocument/2006/relationships/audio" Target="NULL" TargetMode="External"/><Relationship Id="rId4" Type="http://schemas.openxmlformats.org/officeDocument/2006/relationships/image" Target="../media/image2.png"/></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9.m4a"/><Relationship Id="rId1" Type="http://schemas.openxmlformats.org/officeDocument/2006/relationships/audio" Target="NULL" TargetMode="External"/><Relationship Id="rId4" Type="http://schemas.openxmlformats.org/officeDocument/2006/relationships/image" Target="../media/image2.png"/></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3.m4a"/><Relationship Id="rId1" Type="http://schemas.openxmlformats.org/officeDocument/2006/relationships/audio" Target="NULL" TargetMode="External"/><Relationship Id="rId4" Type="http://schemas.openxmlformats.org/officeDocument/2006/relationships/image" Target="../media/image2.png"/></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5.m4a"/><Relationship Id="rId1" Type="http://schemas.openxmlformats.org/officeDocument/2006/relationships/audio" Target="NULL" TargetMode="External"/><Relationship Id="rId4" Type="http://schemas.openxmlformats.org/officeDocument/2006/relationships/image" Target="../media/image2.png"/></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9.m4a"/><Relationship Id="rId1" Type="http://schemas.openxmlformats.org/officeDocument/2006/relationships/audio" Target="NULL" TargetMode="External"/><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2.m4a"/><Relationship Id="rId1" Type="http://schemas.openxmlformats.org/officeDocument/2006/relationships/audio" Target="NULL" TargetMode="External"/><Relationship Id="rId4" Type="http://schemas.openxmlformats.org/officeDocument/2006/relationships/image" Target="../media/image2.png"/></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7.m4a"/><Relationship Id="rId1" Type="http://schemas.openxmlformats.org/officeDocument/2006/relationships/audio" Target="NULL" TargetMode="External"/><Relationship Id="rId4" Type="http://schemas.openxmlformats.org/officeDocument/2006/relationships/image" Target="../media/image2.png"/></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0.m4a"/><Relationship Id="rId1" Type="http://schemas.microsoft.com/office/2007/relationships/media" Target="../media/media10.m4a"/><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3.m4a"/><Relationship Id="rId1" Type="http://schemas.openxmlformats.org/officeDocument/2006/relationships/audio" Target="NULL" TargetMode="External"/><Relationship Id="rId4" Type="http://schemas.openxmlformats.org/officeDocument/2006/relationships/image" Target="../media/image2.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4.m4a"/><Relationship Id="rId1" Type="http://schemas.openxmlformats.org/officeDocument/2006/relationships/audio" Target="NULL" TargetMode="External"/><Relationship Id="rId4" Type="http://schemas.openxmlformats.org/officeDocument/2006/relationships/image" Target="../media/image2.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5.m4a"/><Relationship Id="rId1" Type="http://schemas.openxmlformats.org/officeDocument/2006/relationships/audio" Target="NULL" TargetMode="External"/><Relationship Id="rId4" Type="http://schemas.openxmlformats.org/officeDocument/2006/relationships/image" Target="../media/image2.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6.m4a"/><Relationship Id="rId1" Type="http://schemas.openxmlformats.org/officeDocument/2006/relationships/audio" Target="NULL" TargetMode="External"/><Relationship Id="rId4" Type="http://schemas.openxmlformats.org/officeDocument/2006/relationships/image" Target="../media/image2.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7.m4a"/><Relationship Id="rId1" Type="http://schemas.openxmlformats.org/officeDocument/2006/relationships/audio" Target="NULL" TargetMode="External"/><Relationship Id="rId4" Type="http://schemas.openxmlformats.org/officeDocument/2006/relationships/image" Target="../media/image2.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8.m4a"/><Relationship Id="rId1" Type="http://schemas.openxmlformats.org/officeDocument/2006/relationships/audio" Target="NULL" TargetMode="External"/><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11E6F9-48A4-0F48-121D-CA789C12D048}"/>
              </a:ext>
            </a:extLst>
          </p:cNvPr>
          <p:cNvSpPr>
            <a:spLocks noGrp="1"/>
          </p:cNvSpPr>
          <p:nvPr>
            <p:ph type="ctrTitle"/>
          </p:nvPr>
        </p:nvSpPr>
        <p:spPr>
          <a:xfrm>
            <a:off x="1603899" y="3181982"/>
            <a:ext cx="9144000" cy="2387600"/>
          </a:xfrm>
        </p:spPr>
        <p:txBody>
          <a:bodyPr>
            <a:normAutofit fontScale="90000"/>
          </a:bodyPr>
          <a:lstStyle/>
          <a:p>
            <a:r>
              <a:rPr lang="en-US" dirty="0"/>
              <a:t>Addition to 18</a:t>
            </a:r>
            <a:br>
              <a:rPr lang="en-US" dirty="0"/>
            </a:br>
            <a:br>
              <a:rPr lang="en-US" dirty="0"/>
            </a:br>
            <a:r>
              <a:rPr lang="en-US" dirty="0"/>
              <a:t>Lesson 16</a:t>
            </a:r>
          </a:p>
        </p:txBody>
      </p:sp>
      <p:pic>
        <p:nvPicPr>
          <p:cNvPr id="4" name="Picture 3">
            <a:extLst>
              <a:ext uri="{FF2B5EF4-FFF2-40B4-BE49-F238E27FC236}">
                <a16:creationId xmlns:a16="http://schemas.microsoft.com/office/drawing/2014/main" id="{5E43EB96-1EA1-4A1E-9C9A-92583C5F9E90}"/>
              </a:ext>
            </a:extLst>
          </p:cNvPr>
          <p:cNvPicPr>
            <a:picLocks noChangeAspect="1"/>
          </p:cNvPicPr>
          <p:nvPr/>
        </p:nvPicPr>
        <p:blipFill>
          <a:blip r:embed="rId2"/>
          <a:stretch>
            <a:fillRect/>
          </a:stretch>
        </p:blipFill>
        <p:spPr>
          <a:xfrm>
            <a:off x="834400" y="1480928"/>
            <a:ext cx="11021293" cy="1004820"/>
          </a:xfrm>
          <a:prstGeom prst="rect">
            <a:avLst/>
          </a:prstGeom>
        </p:spPr>
      </p:pic>
    </p:spTree>
    <p:extLst>
      <p:ext uri="{BB962C8B-B14F-4D97-AF65-F5344CB8AC3E}">
        <p14:creationId xmlns:p14="http://schemas.microsoft.com/office/powerpoint/2010/main" val="3074160211"/>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7</a:t>
            </a:r>
          </a:p>
        </p:txBody>
      </p:sp>
      <p:pic>
        <p:nvPicPr>
          <p:cNvPr id="12" name="Audio 11">
            <a:extLst>
              <a:ext uri="{FF2B5EF4-FFF2-40B4-BE49-F238E27FC236}">
                <a16:creationId xmlns:a16="http://schemas.microsoft.com/office/drawing/2014/main" id="{C698D4C5-3835-AEFD-A68C-7223A489FD68}"/>
              </a:ext>
            </a:extLst>
          </p:cNvPr>
          <p:cNvPicPr>
            <a:picLocks noChangeAspect="1"/>
          </p:cNvPicPr>
          <p:nvPr>
            <a:audioFile r:link="rId1"/>
            <p:extLst>
              <p:ext uri="{DAA4B4D4-6D71-4841-9C94-3DE7FCFB9230}">
                <p14:media xmlns:p14="http://schemas.microsoft.com/office/powerpoint/2010/main" r:embed="rId2">
                  <p14:trim end="90.0182"/>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815460220"/>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1A14815-2848-CBBF-4396-FD29D30C794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BCD4EEA-C0FA-DD17-5DFA-D90935A6529E}"/>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EC14BDBB-7AEF-D252-531A-2B8986F68075}"/>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9</a:t>
            </a:r>
          </a:p>
        </p:txBody>
      </p:sp>
      <p:pic>
        <p:nvPicPr>
          <p:cNvPr id="12" name="Audio 11">
            <a:extLst>
              <a:ext uri="{FF2B5EF4-FFF2-40B4-BE49-F238E27FC236}">
                <a16:creationId xmlns:a16="http://schemas.microsoft.com/office/drawing/2014/main" id="{FE0FBFD3-9A54-D0F9-5038-34322C88C61E}"/>
              </a:ext>
            </a:extLst>
          </p:cNvPr>
          <p:cNvPicPr>
            <a:picLocks noChangeAspect="1"/>
          </p:cNvPicPr>
          <p:nvPr>
            <a:audioFile r:link="rId1"/>
            <p:extLst>
              <p:ext uri="{DAA4B4D4-6D71-4841-9C94-3DE7FCFB9230}">
                <p14:media xmlns:p14="http://schemas.microsoft.com/office/powerpoint/2010/main" r:embed="rId2">
                  <p14:trim end="78.56270000000001"/>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327231800"/>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47F32E3-6906-A8F6-2022-682DCFBE971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29A69C4-3E23-B41F-1667-80C688FF1462}"/>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7DD27C89-73B4-CD8B-23FC-0F9E057973BD}"/>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7</a:t>
            </a:r>
          </a:p>
        </p:txBody>
      </p:sp>
      <p:pic>
        <p:nvPicPr>
          <p:cNvPr id="12" name="Audio 11">
            <a:extLst>
              <a:ext uri="{FF2B5EF4-FFF2-40B4-BE49-F238E27FC236}">
                <a16:creationId xmlns:a16="http://schemas.microsoft.com/office/drawing/2014/main" id="{47594DA6-0CBE-AA95-3C90-5CF49E33D7AE}"/>
              </a:ext>
            </a:extLst>
          </p:cNvPr>
          <p:cNvPicPr>
            <a:picLocks noChangeAspect="1"/>
          </p:cNvPicPr>
          <p:nvPr>
            <a:audioFile r:link="rId1"/>
            <p:extLst>
              <p:ext uri="{DAA4B4D4-6D71-4841-9C94-3DE7FCFB9230}">
                <p14:media xmlns:p14="http://schemas.microsoft.com/office/powerpoint/2010/main" r:embed="rId2">
                  <p14:trim end="90.0182"/>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84925372"/>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7D41324-2CF5-0BF2-3303-F300D77C52E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AC95B1B-1C89-6B89-BBDE-5B6021117FB2}"/>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7</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+ 5</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0A9FCD58-4505-3E16-D051-6B8B2039E113}"/>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12</a:t>
            </a:r>
          </a:p>
        </p:txBody>
      </p:sp>
      <p:pic>
        <p:nvPicPr>
          <p:cNvPr id="19" name="Audio 18">
            <a:extLst>
              <a:ext uri="{FF2B5EF4-FFF2-40B4-BE49-F238E27FC236}">
                <a16:creationId xmlns:a16="http://schemas.microsoft.com/office/drawing/2014/main" id="{BE539409-5ABF-C2A5-FE46-E089001F6256}"/>
              </a:ext>
            </a:extLst>
          </p:cNvPr>
          <p:cNvPicPr>
            <a:picLocks noChangeAspect="1"/>
          </p:cNvPicPr>
          <p:nvPr>
            <a:audioFile r:link="rId1"/>
            <p:extLst>
              <p:ext uri="{DAA4B4D4-6D71-4841-9C94-3DE7FCFB9230}">
                <p14:media xmlns:p14="http://schemas.microsoft.com/office/powerpoint/2010/main" r:embed="rId2">
                  <p14:trim end="99.5446"/>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73582973"/>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9"/>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9"/>
                </p:tgtEl>
              </p:cMediaNode>
            </p:audio>
          </p:childTnLst>
        </p:cTn>
      </p:par>
    </p:tnLst>
    <p:bldLst>
      <p:bldP spid="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D5455FE-5235-B7ED-FC79-346FA4C6E4E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83FDB21-CD20-9D8F-B6A6-793D79342830}"/>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5BD7F97-A56D-91F2-4D6B-EF8B6EB6CD3E}"/>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4</a:t>
            </a:r>
          </a:p>
        </p:txBody>
      </p:sp>
      <p:pic>
        <p:nvPicPr>
          <p:cNvPr id="13" name="Audio 12">
            <a:extLst>
              <a:ext uri="{FF2B5EF4-FFF2-40B4-BE49-F238E27FC236}">
                <a16:creationId xmlns:a16="http://schemas.microsoft.com/office/drawing/2014/main" id="{48D81293-434B-52EF-98FC-F84575E01E1B}"/>
              </a:ext>
            </a:extLst>
          </p:cNvPr>
          <p:cNvPicPr>
            <a:picLocks noChangeAspect="1"/>
          </p:cNvPicPr>
          <p:nvPr>
            <a:audioFile r:link="rId1"/>
            <p:extLst>
              <p:ext uri="{DAA4B4D4-6D71-4841-9C94-3DE7FCFB9230}">
                <p14:media xmlns:p14="http://schemas.microsoft.com/office/powerpoint/2010/main" r:embed="rId2">
                  <p14:trim end="65.2566"/>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209036570"/>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BE70764-DD21-0866-1AD8-ADD00BB531F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CBD4BAE-F929-17D7-1986-B380E8A65A5F}"/>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7</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+ 5</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C93D0131-1875-37F8-C3FE-5B4EB1F22BE6}"/>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12</a:t>
            </a:r>
          </a:p>
        </p:txBody>
      </p:sp>
      <p:pic>
        <p:nvPicPr>
          <p:cNvPr id="19" name="Audio 18">
            <a:extLst>
              <a:ext uri="{FF2B5EF4-FFF2-40B4-BE49-F238E27FC236}">
                <a16:creationId xmlns:a16="http://schemas.microsoft.com/office/drawing/2014/main" id="{4D9BA076-E357-CE84-A88F-5673FECA65C2}"/>
              </a:ext>
            </a:extLst>
          </p:cNvPr>
          <p:cNvPicPr>
            <a:picLocks noChangeAspect="1"/>
          </p:cNvPicPr>
          <p:nvPr>
            <a:audioFile r:link="rId1"/>
            <p:extLst>
              <p:ext uri="{DAA4B4D4-6D71-4841-9C94-3DE7FCFB9230}">
                <p14:media xmlns:p14="http://schemas.microsoft.com/office/powerpoint/2010/main" r:embed="rId2">
                  <p14:trim end="99.5446"/>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801346493"/>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9"/>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9"/>
                </p:tgtEl>
              </p:cMediaNode>
            </p:audio>
          </p:childTnLst>
        </p:cTn>
      </p:par>
    </p:tnLst>
    <p:bldLst>
      <p:bldP spid="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474C07C-F3C7-8E86-7A34-F10973FAA6A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55603C0-141D-5AE3-2A97-9F9B14B5382D}"/>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5C35208D-BD8B-6D46-6C27-34237AF29CED}"/>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4</a:t>
            </a:r>
          </a:p>
        </p:txBody>
      </p:sp>
      <p:pic>
        <p:nvPicPr>
          <p:cNvPr id="13" name="Audio 12">
            <a:extLst>
              <a:ext uri="{FF2B5EF4-FFF2-40B4-BE49-F238E27FC236}">
                <a16:creationId xmlns:a16="http://schemas.microsoft.com/office/drawing/2014/main" id="{1316C1C0-A93F-20BC-65C7-D80830AA5505}"/>
              </a:ext>
            </a:extLst>
          </p:cNvPr>
          <p:cNvPicPr>
            <a:picLocks noChangeAspect="1"/>
          </p:cNvPicPr>
          <p:nvPr>
            <a:audioFile r:link="rId1"/>
            <p:extLst>
              <p:ext uri="{DAA4B4D4-6D71-4841-9C94-3DE7FCFB9230}">
                <p14:media xmlns:p14="http://schemas.microsoft.com/office/powerpoint/2010/main" r:embed="rId2">
                  <p14:trim end="65.2566"/>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872413487"/>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5C5D41B-10A9-DA23-284D-F6A57B2BB06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21377C0-4818-9A0C-C0E3-C8E33E153225}"/>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44EAAB1E-E775-EF9E-D158-4EA54D3C8651}"/>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7</a:t>
            </a:r>
          </a:p>
        </p:txBody>
      </p:sp>
      <p:pic>
        <p:nvPicPr>
          <p:cNvPr id="12" name="Audio 11">
            <a:extLst>
              <a:ext uri="{FF2B5EF4-FFF2-40B4-BE49-F238E27FC236}">
                <a16:creationId xmlns:a16="http://schemas.microsoft.com/office/drawing/2014/main" id="{F4134517-4D97-4B25-C43D-F169064A7D93}"/>
              </a:ext>
            </a:extLst>
          </p:cNvPr>
          <p:cNvPicPr>
            <a:picLocks noChangeAspect="1"/>
          </p:cNvPicPr>
          <p:nvPr>
            <a:audioFile r:link="rId1"/>
            <p:extLst>
              <p:ext uri="{DAA4B4D4-6D71-4841-9C94-3DE7FCFB9230}">
                <p14:media xmlns:p14="http://schemas.microsoft.com/office/powerpoint/2010/main" r:embed="rId2">
                  <p14:trim end="90.0182"/>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532901750"/>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E6E7E02-1BF2-B896-C69E-B2B8143D8A0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9AFF443-0194-5673-7A8F-CCF1B7C6801C}"/>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4B785B33-7ECD-36EB-05DE-743730EB8604}"/>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9</a:t>
            </a:r>
          </a:p>
        </p:txBody>
      </p:sp>
      <p:pic>
        <p:nvPicPr>
          <p:cNvPr id="12" name="Audio 11">
            <a:extLst>
              <a:ext uri="{FF2B5EF4-FFF2-40B4-BE49-F238E27FC236}">
                <a16:creationId xmlns:a16="http://schemas.microsoft.com/office/drawing/2014/main" id="{37B5E6EF-9572-26A4-D280-22F7622DD04A}"/>
              </a:ext>
            </a:extLst>
          </p:cNvPr>
          <p:cNvPicPr>
            <a:picLocks noChangeAspect="1"/>
          </p:cNvPicPr>
          <p:nvPr>
            <a:audioFile r:link="rId1"/>
            <p:extLst>
              <p:ext uri="{DAA4B4D4-6D71-4841-9C94-3DE7FCFB9230}">
                <p14:media xmlns:p14="http://schemas.microsoft.com/office/powerpoint/2010/main" r:embed="rId2">
                  <p14:trim end="78.56270000000001"/>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942945216"/>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A69D67E-8D9A-4EA5-2854-8BDEAF39B0F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13E8AC0-9CC2-E2F0-6F52-7AD46E289087}"/>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DFA0B6DB-DC46-CEA2-1D74-31FCC1B262F4}"/>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7</a:t>
            </a:r>
          </a:p>
        </p:txBody>
      </p:sp>
      <p:pic>
        <p:nvPicPr>
          <p:cNvPr id="12" name="Audio 11">
            <a:extLst>
              <a:ext uri="{FF2B5EF4-FFF2-40B4-BE49-F238E27FC236}">
                <a16:creationId xmlns:a16="http://schemas.microsoft.com/office/drawing/2014/main" id="{5ED4E3E2-A993-1084-C095-B33A944CE36F}"/>
              </a:ext>
            </a:extLst>
          </p:cNvPr>
          <p:cNvPicPr>
            <a:picLocks noChangeAspect="1"/>
          </p:cNvPicPr>
          <p:nvPr>
            <a:audioFile r:link="rId1"/>
            <p:extLst>
              <p:ext uri="{DAA4B4D4-6D71-4841-9C94-3DE7FCFB9230}">
                <p14:media xmlns:p14="http://schemas.microsoft.com/office/powerpoint/2010/main" r:embed="rId2">
                  <p14:trim end="90.0182"/>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66211596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2C20D6E-FA57-529D-1DC8-ADE872B24B13}"/>
              </a:ext>
            </a:extLst>
          </p:cNvPr>
          <p:cNvSpPr txBox="1"/>
          <p:nvPr/>
        </p:nvSpPr>
        <p:spPr>
          <a:xfrm>
            <a:off x="1094678" y="1366897"/>
            <a:ext cx="10002644" cy="2554545"/>
          </a:xfrm>
          <a:prstGeom prst="rect">
            <a:avLst/>
          </a:prstGeom>
          <a:noFill/>
        </p:spPr>
        <p:txBody>
          <a:bodyPr wrap="square" rtlCol="0">
            <a:spAutoFit/>
          </a:bodyPr>
          <a:lstStyle/>
          <a:p>
            <a:pPr algn="ctr"/>
            <a:endParaRPr lang="en-US" sz="3200" b="0" i="0" u="none" strike="noStrike" dirty="0">
              <a:solidFill>
                <a:srgbClr val="212121"/>
              </a:solidFill>
              <a:effectLst/>
              <a:latin typeface="Calibri" panose="020F0502020204030204" pitchFamily="34" charset="0"/>
            </a:endParaRPr>
          </a:p>
          <a:p>
            <a:pPr algn="ctr"/>
            <a:r>
              <a:rPr lang="en-US" sz="3200" b="0" i="0" u="none" strike="noStrike" dirty="0">
                <a:solidFill>
                  <a:srgbClr val="212121"/>
                </a:solidFill>
                <a:effectLst/>
                <a:latin typeface="Calibri" panose="020F0502020204030204" pitchFamily="34" charset="0"/>
              </a:rPr>
              <a:t> Math problems and answers will </a:t>
            </a:r>
            <a:r>
              <a:rPr lang="en-US" sz="3200" dirty="0">
                <a:solidFill>
                  <a:srgbClr val="212121"/>
                </a:solidFill>
                <a:latin typeface="Calibri" panose="020F0502020204030204" pitchFamily="34" charset="0"/>
              </a:rPr>
              <a:t>be presented by </a:t>
            </a:r>
            <a:r>
              <a:rPr lang="en-US" sz="3200" b="0" i="0" u="none" strike="noStrike" dirty="0">
                <a:solidFill>
                  <a:srgbClr val="212121"/>
                </a:solidFill>
                <a:effectLst/>
                <a:latin typeface="Calibri" panose="020F0502020204030204" pitchFamily="34" charset="0"/>
              </a:rPr>
              <a:t>the smartboard. It is your job to beat the smartboard and write down the answer before it is given. Let’s get started. Ready. Begin.</a:t>
            </a:r>
            <a:endParaRPr lang="en-US" sz="3200" dirty="0"/>
          </a:p>
        </p:txBody>
      </p:sp>
      <p:pic>
        <p:nvPicPr>
          <p:cNvPr id="9" name="Audio 8">
            <a:extLst>
              <a:ext uri="{FF2B5EF4-FFF2-40B4-BE49-F238E27FC236}">
                <a16:creationId xmlns:a16="http://schemas.microsoft.com/office/drawing/2014/main" id="{9A0A7FB4-3A5D-ACC2-CD88-A67A37B1FEF3}"/>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211447297"/>
      </p:ext>
    </p:extLst>
  </p:cSld>
  <p:clrMapOvr>
    <a:masterClrMapping/>
  </p:clrMapOvr>
  <mc:AlternateContent xmlns:mc="http://schemas.openxmlformats.org/markup-compatibility/2006" xmlns:p14="http://schemas.microsoft.com/office/powerpoint/2010/main">
    <mc:Choice Requires="p14">
      <p:transition p14:dur="0" advClick="0" advTm="11317"/>
    </mc:Choice>
    <mc:Fallback xmlns="">
      <p:transition advClick="0" advTm="1131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9"/>
                </p:tgtEl>
              </p:cMediaNode>
            </p:audio>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174DE8E-6F33-F5EC-B1FB-0A139FD2358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088F48D-95E6-4840-28A0-60C6D50181FA}"/>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7</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+ 5</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450D2FA4-691F-8594-61D3-ACE1B03C650E}"/>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12</a:t>
            </a:r>
          </a:p>
        </p:txBody>
      </p:sp>
      <p:pic>
        <p:nvPicPr>
          <p:cNvPr id="19" name="Audio 18">
            <a:extLst>
              <a:ext uri="{FF2B5EF4-FFF2-40B4-BE49-F238E27FC236}">
                <a16:creationId xmlns:a16="http://schemas.microsoft.com/office/drawing/2014/main" id="{E9B96CCC-1A30-905C-4851-B917B9B489BA}"/>
              </a:ext>
            </a:extLst>
          </p:cNvPr>
          <p:cNvPicPr>
            <a:picLocks noChangeAspect="1"/>
          </p:cNvPicPr>
          <p:nvPr>
            <a:audioFile r:link="rId1"/>
            <p:extLst>
              <p:ext uri="{DAA4B4D4-6D71-4841-9C94-3DE7FCFB9230}">
                <p14:media xmlns:p14="http://schemas.microsoft.com/office/powerpoint/2010/main" r:embed="rId2">
                  <p14:trim end="99.5446"/>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918216208"/>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9"/>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9"/>
                </p:tgtEl>
              </p:cMediaNode>
            </p:audio>
          </p:childTnLst>
        </p:cTn>
      </p:par>
    </p:tnLst>
    <p:bldLst>
      <p:bldP spid="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8218297-43D9-9DBA-96B7-9367F103842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850A84B-7E1F-16A9-7926-D0AC1B394875}"/>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DACD6004-4654-13DA-4C2A-9C5D27449DEC}"/>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9</a:t>
            </a:r>
          </a:p>
        </p:txBody>
      </p:sp>
      <p:pic>
        <p:nvPicPr>
          <p:cNvPr id="12" name="Audio 11">
            <a:extLst>
              <a:ext uri="{FF2B5EF4-FFF2-40B4-BE49-F238E27FC236}">
                <a16:creationId xmlns:a16="http://schemas.microsoft.com/office/drawing/2014/main" id="{5FBC34F0-25F8-29C1-852D-4E94F94C3A34}"/>
              </a:ext>
            </a:extLst>
          </p:cNvPr>
          <p:cNvPicPr>
            <a:picLocks noChangeAspect="1"/>
          </p:cNvPicPr>
          <p:nvPr>
            <a:audioFile r:link="rId1"/>
            <p:extLst>
              <p:ext uri="{DAA4B4D4-6D71-4841-9C94-3DE7FCFB9230}">
                <p14:media xmlns:p14="http://schemas.microsoft.com/office/powerpoint/2010/main" r:embed="rId2">
                  <p14:trim end="78.56270000000001"/>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699864236"/>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BF46028-CB8F-A17E-09E4-C9AB1ADF3E2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14BF692-C67E-25DD-C533-38FF6D72AC48}"/>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A5625D92-A9DA-D16A-2395-32C82877F63B}"/>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4</a:t>
            </a:r>
          </a:p>
        </p:txBody>
      </p:sp>
      <p:pic>
        <p:nvPicPr>
          <p:cNvPr id="13" name="Audio 12">
            <a:extLst>
              <a:ext uri="{FF2B5EF4-FFF2-40B4-BE49-F238E27FC236}">
                <a16:creationId xmlns:a16="http://schemas.microsoft.com/office/drawing/2014/main" id="{94786ECD-E20E-BA95-6157-B537208FE41A}"/>
              </a:ext>
            </a:extLst>
          </p:cNvPr>
          <p:cNvPicPr>
            <a:picLocks noChangeAspect="1"/>
          </p:cNvPicPr>
          <p:nvPr>
            <a:audioFile r:link="rId1"/>
            <p:extLst>
              <p:ext uri="{DAA4B4D4-6D71-4841-9C94-3DE7FCFB9230}">
                <p14:media xmlns:p14="http://schemas.microsoft.com/office/powerpoint/2010/main" r:embed="rId2">
                  <p14:trim end="65.2566"/>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578136971"/>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30BF4B8-1736-427F-B615-B02AE5660C8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6249F22-CC28-9D5F-045C-B17F01EB660B}"/>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A2B47256-D0C7-4F34-28CC-9B55598B3A65}"/>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9</a:t>
            </a:r>
          </a:p>
        </p:txBody>
      </p:sp>
      <p:pic>
        <p:nvPicPr>
          <p:cNvPr id="12" name="Audio 11">
            <a:extLst>
              <a:ext uri="{FF2B5EF4-FFF2-40B4-BE49-F238E27FC236}">
                <a16:creationId xmlns:a16="http://schemas.microsoft.com/office/drawing/2014/main" id="{E57F537B-82C6-48C0-8724-361C998D31F3}"/>
              </a:ext>
            </a:extLst>
          </p:cNvPr>
          <p:cNvPicPr>
            <a:picLocks noChangeAspect="1"/>
          </p:cNvPicPr>
          <p:nvPr>
            <a:audioFile r:link="rId1"/>
            <p:extLst>
              <p:ext uri="{DAA4B4D4-6D71-4841-9C94-3DE7FCFB9230}">
                <p14:media xmlns:p14="http://schemas.microsoft.com/office/powerpoint/2010/main" r:embed="rId2">
                  <p14:trim end="78.56270000000001"/>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775238259"/>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AD361B0-BB52-BA5A-AD3E-5000A562F18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9B38F41-D847-6491-FE80-AE7591694969}"/>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16AC98D7-D069-2CB3-C1C7-BF2F7822DEB8}"/>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4</a:t>
            </a:r>
          </a:p>
        </p:txBody>
      </p:sp>
      <p:pic>
        <p:nvPicPr>
          <p:cNvPr id="13" name="Audio 12">
            <a:extLst>
              <a:ext uri="{FF2B5EF4-FFF2-40B4-BE49-F238E27FC236}">
                <a16:creationId xmlns:a16="http://schemas.microsoft.com/office/drawing/2014/main" id="{02A90FBF-109A-6515-9A14-386B52D3ECBB}"/>
              </a:ext>
            </a:extLst>
          </p:cNvPr>
          <p:cNvPicPr>
            <a:picLocks noChangeAspect="1"/>
          </p:cNvPicPr>
          <p:nvPr>
            <a:audioFile r:link="rId1"/>
            <p:extLst>
              <p:ext uri="{DAA4B4D4-6D71-4841-9C94-3DE7FCFB9230}">
                <p14:media xmlns:p14="http://schemas.microsoft.com/office/powerpoint/2010/main" r:embed="rId2">
                  <p14:trim end="65.2566"/>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168899769"/>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BAB004C-C456-51C8-CF8E-1DA85CD18FA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DD3190B-360A-069A-1DD6-951277BF0737}"/>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7</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+ 5</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462A5923-861B-CA49-2A82-CDBF515D287B}"/>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12</a:t>
            </a:r>
          </a:p>
        </p:txBody>
      </p:sp>
      <p:pic>
        <p:nvPicPr>
          <p:cNvPr id="19" name="Audio 18">
            <a:extLst>
              <a:ext uri="{FF2B5EF4-FFF2-40B4-BE49-F238E27FC236}">
                <a16:creationId xmlns:a16="http://schemas.microsoft.com/office/drawing/2014/main" id="{27703B7E-8838-FDBF-53BF-EC2731875132}"/>
              </a:ext>
            </a:extLst>
          </p:cNvPr>
          <p:cNvPicPr>
            <a:picLocks noChangeAspect="1"/>
          </p:cNvPicPr>
          <p:nvPr>
            <a:audioFile r:link="rId1"/>
            <p:extLst>
              <p:ext uri="{DAA4B4D4-6D71-4841-9C94-3DE7FCFB9230}">
                <p14:media xmlns:p14="http://schemas.microsoft.com/office/powerpoint/2010/main" r:embed="rId2">
                  <p14:trim end="99.5446"/>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48168042"/>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9"/>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9"/>
                </p:tgtEl>
              </p:cMediaNode>
            </p:audio>
          </p:childTnLst>
        </p:cTn>
      </p:par>
    </p:tnLst>
    <p:bldLst>
      <p:bldP spid="3"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39BA216-96EB-F111-55B4-C4A974F0D5A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ABBE20C-63F2-1E24-1FA1-6E2FEB25C7DA}"/>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09EFFDB5-2E7F-9859-74DD-09DE68465B36}"/>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7</a:t>
            </a:r>
          </a:p>
        </p:txBody>
      </p:sp>
      <p:pic>
        <p:nvPicPr>
          <p:cNvPr id="12" name="Audio 11">
            <a:extLst>
              <a:ext uri="{FF2B5EF4-FFF2-40B4-BE49-F238E27FC236}">
                <a16:creationId xmlns:a16="http://schemas.microsoft.com/office/drawing/2014/main" id="{02D028B4-5AD6-59BF-BC0E-213184F8B53D}"/>
              </a:ext>
            </a:extLst>
          </p:cNvPr>
          <p:cNvPicPr>
            <a:picLocks noChangeAspect="1"/>
          </p:cNvPicPr>
          <p:nvPr>
            <a:audioFile r:link="rId1"/>
            <p:extLst>
              <p:ext uri="{DAA4B4D4-6D71-4841-9C94-3DE7FCFB9230}">
                <p14:media xmlns:p14="http://schemas.microsoft.com/office/powerpoint/2010/main" r:embed="rId2">
                  <p14:trim end="90.0182"/>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41585980"/>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FBB1E00-223B-E800-C482-2687ED89AC4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B16C30B-782F-B3A5-A2B2-2EDFFAB44B53}"/>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7923B04-A814-27D4-CD36-618C450F824E}"/>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4</a:t>
            </a:r>
          </a:p>
        </p:txBody>
      </p:sp>
      <p:pic>
        <p:nvPicPr>
          <p:cNvPr id="13" name="Audio 12">
            <a:extLst>
              <a:ext uri="{FF2B5EF4-FFF2-40B4-BE49-F238E27FC236}">
                <a16:creationId xmlns:a16="http://schemas.microsoft.com/office/drawing/2014/main" id="{535A56A0-F545-B5E2-B263-CCDFA56CE85E}"/>
              </a:ext>
            </a:extLst>
          </p:cNvPr>
          <p:cNvPicPr>
            <a:picLocks noChangeAspect="1"/>
          </p:cNvPicPr>
          <p:nvPr>
            <a:audioFile r:link="rId1"/>
            <p:extLst>
              <p:ext uri="{DAA4B4D4-6D71-4841-9C94-3DE7FCFB9230}">
                <p14:media xmlns:p14="http://schemas.microsoft.com/office/powerpoint/2010/main" r:embed="rId2">
                  <p14:trim end="65.2566"/>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993821491"/>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77438B3-6BE9-BCB5-F4D2-CA1B6B30D38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F6772D7-BA7A-00EF-E838-545A82E6A42D}"/>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BC5BAF83-38B6-FC8A-E47E-72D6D2CEA141}"/>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9</a:t>
            </a:r>
          </a:p>
        </p:txBody>
      </p:sp>
      <p:pic>
        <p:nvPicPr>
          <p:cNvPr id="12" name="Audio 11">
            <a:extLst>
              <a:ext uri="{FF2B5EF4-FFF2-40B4-BE49-F238E27FC236}">
                <a16:creationId xmlns:a16="http://schemas.microsoft.com/office/drawing/2014/main" id="{C98BD32B-DFC6-B04D-55EC-A55DEE64726F}"/>
              </a:ext>
            </a:extLst>
          </p:cNvPr>
          <p:cNvPicPr>
            <a:picLocks noChangeAspect="1"/>
          </p:cNvPicPr>
          <p:nvPr>
            <a:audioFile r:link="rId1"/>
            <p:extLst>
              <p:ext uri="{DAA4B4D4-6D71-4841-9C94-3DE7FCFB9230}">
                <p14:media xmlns:p14="http://schemas.microsoft.com/office/powerpoint/2010/main" r:embed="rId2">
                  <p14:trim end="78.56270000000001"/>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15361959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B1CBF6E-ACC3-A3FC-B979-5D31F77798F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5EBE064-4028-8CA8-A6CA-F626DFF642A7}"/>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B775310-D473-8333-E0A3-CF9F371D3805}"/>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7</a:t>
            </a:r>
          </a:p>
        </p:txBody>
      </p:sp>
      <p:pic>
        <p:nvPicPr>
          <p:cNvPr id="12" name="Audio 11">
            <a:extLst>
              <a:ext uri="{FF2B5EF4-FFF2-40B4-BE49-F238E27FC236}">
                <a16:creationId xmlns:a16="http://schemas.microsoft.com/office/drawing/2014/main" id="{035A168C-84C4-6E20-CDE4-003E8A2BABF2}"/>
              </a:ext>
            </a:extLst>
          </p:cNvPr>
          <p:cNvPicPr>
            <a:picLocks noChangeAspect="1"/>
          </p:cNvPicPr>
          <p:nvPr>
            <a:audioFile r:link="rId1"/>
            <p:extLst>
              <p:ext uri="{DAA4B4D4-6D71-4841-9C94-3DE7FCFB9230}">
                <p14:media xmlns:p14="http://schemas.microsoft.com/office/powerpoint/2010/main" r:embed="rId2">
                  <p14:trim end="90.0182"/>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108646465"/>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a:t>
            </a:r>
            <a:br>
              <a:rPr lang="en-US" sz="13800" u="sng"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4 </a:t>
            </a:r>
          </a:p>
        </p:txBody>
      </p:sp>
      <p:pic>
        <p:nvPicPr>
          <p:cNvPr id="8" name="Audio 7">
            <a:extLst>
              <a:ext uri="{FF2B5EF4-FFF2-40B4-BE49-F238E27FC236}">
                <a16:creationId xmlns:a16="http://schemas.microsoft.com/office/drawing/2014/main" id="{7C7F5B31-DBAF-BFA9-61F8-69A51FBED1E6}"/>
              </a:ext>
            </a:extLst>
          </p:cNvPr>
          <p:cNvPicPr>
            <a:picLocks noChangeAspect="1"/>
          </p:cNvPicPr>
          <p:nvPr>
            <a:audioFile r:link="rId1"/>
            <p:extLst>
              <p:ext uri="{DAA4B4D4-6D71-4841-9C94-3DE7FCFB9230}">
                <p14:media xmlns:p14="http://schemas.microsoft.com/office/powerpoint/2010/main" r:embed="rId2">
                  <p14:trim end="51.8106"/>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938654751"/>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8"/>
                </p:tgtEl>
              </p:cMediaNode>
            </p:audio>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1C02919-92BA-9258-7464-E64F3378BB4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5C14917-46CD-F0EF-1569-99FCB4E2B1B7}"/>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7</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+ 5</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E87990E-A12D-7AA5-65BC-0A7D51A5F0BE}"/>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12</a:t>
            </a:r>
          </a:p>
        </p:txBody>
      </p:sp>
      <p:pic>
        <p:nvPicPr>
          <p:cNvPr id="19" name="Audio 18">
            <a:extLst>
              <a:ext uri="{FF2B5EF4-FFF2-40B4-BE49-F238E27FC236}">
                <a16:creationId xmlns:a16="http://schemas.microsoft.com/office/drawing/2014/main" id="{C90CB972-5BFC-54AC-A46D-ED965ED20F31}"/>
              </a:ext>
            </a:extLst>
          </p:cNvPr>
          <p:cNvPicPr>
            <a:picLocks noChangeAspect="1"/>
          </p:cNvPicPr>
          <p:nvPr>
            <a:audioFile r:link="rId1"/>
            <p:extLst>
              <p:ext uri="{DAA4B4D4-6D71-4841-9C94-3DE7FCFB9230}">
                <p14:media xmlns:p14="http://schemas.microsoft.com/office/powerpoint/2010/main" r:embed="rId2">
                  <p14:trim end="99.5446"/>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80519352"/>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9"/>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9"/>
                </p:tgtEl>
              </p:cMediaNode>
            </p:audio>
          </p:childTnLst>
        </p:cTn>
      </p:par>
    </p:tnLst>
    <p:bldLst>
      <p:bldP spid="3"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5A51B83-A07F-C4DE-C413-CA65BF9492EA}"/>
            </a:ext>
          </a:extLst>
        </p:cNvPr>
        <p:cNvGrpSpPr/>
        <p:nvPr/>
      </p:nvGrpSpPr>
      <p:grpSpPr>
        <a:xfrm>
          <a:off x="0" y="0"/>
          <a:ext cx="0" cy="0"/>
          <a:chOff x="0" y="0"/>
          <a:chExt cx="0" cy="0"/>
        </a:xfrm>
      </p:grpSpPr>
      <p:sp>
        <p:nvSpPr>
          <p:cNvPr id="3" name="Content Placeholder 2">
            <a:extLst>
              <a:ext uri="{FF2B5EF4-FFF2-40B4-BE49-F238E27FC236}">
                <a16:creationId xmlns:a16="http://schemas.microsoft.com/office/drawing/2014/main" id="{A6FE7F18-6494-EE54-E57C-CDCD57EDF697}"/>
              </a:ext>
            </a:extLst>
          </p:cNvPr>
          <p:cNvSpPr>
            <a:spLocks noGrp="1"/>
          </p:cNvSpPr>
          <p:nvPr>
            <p:ph idx="1"/>
          </p:nvPr>
        </p:nvSpPr>
        <p:spPr>
          <a:xfrm>
            <a:off x="660763" y="587829"/>
            <a:ext cx="10870474" cy="6100354"/>
          </a:xfrm>
        </p:spPr>
        <p:txBody>
          <a:bodyPr>
            <a:normAutofit fontScale="77500" lnSpcReduction="20000"/>
          </a:bodyPr>
          <a:lstStyle/>
          <a:p>
            <a:pPr marL="0" indent="0" algn="ctr">
              <a:lnSpc>
                <a:spcPct val="120000"/>
              </a:lnSpc>
              <a:buNone/>
            </a:pPr>
            <a:r>
              <a:rPr lang="en-US" sz="5200" dirty="0">
                <a:latin typeface="Times New Roman" panose="02020603050405020304" pitchFamily="18" charset="0"/>
                <a:cs typeface="Times New Roman" panose="02020603050405020304" pitchFamily="18" charset="0"/>
              </a:rPr>
              <a:t>Now it is time to complete as many problems as you can. You will have 1 minute. Ready. Begin.</a:t>
            </a:r>
          </a:p>
          <a:p>
            <a:pPr marL="0" indent="0" algn="ctr">
              <a:lnSpc>
                <a:spcPct val="120000"/>
              </a:lnSpc>
              <a:buNone/>
            </a:pPr>
            <a:endParaRPr lang="en-US" sz="5200" dirty="0">
              <a:latin typeface="Times New Roman" panose="02020603050405020304" pitchFamily="18" charset="0"/>
              <a:cs typeface="Times New Roman" panose="02020603050405020304" pitchFamily="18" charset="0"/>
            </a:endParaRPr>
          </a:p>
          <a:p>
            <a:pPr marL="0" indent="0" algn="ctr">
              <a:lnSpc>
                <a:spcPct val="120000"/>
              </a:lnSpc>
              <a:buNone/>
            </a:pPr>
            <a:r>
              <a:rPr lang="en-US" sz="5200" dirty="0">
                <a:latin typeface="Times New Roman" panose="02020603050405020304" pitchFamily="18" charset="0"/>
                <a:cs typeface="Times New Roman" panose="02020603050405020304" pitchFamily="18" charset="0"/>
              </a:rPr>
              <a:t>Stop! Now count the number of problems you completed and write it at the bottom of the page. One last thing, write todays score on tomorrows facts on fire page. You will compare how many problems you do tomorrow to this score to see if you got a better score.</a:t>
            </a:r>
          </a:p>
          <a:p>
            <a:pPr marL="0" indent="0">
              <a:buNone/>
            </a:pPr>
            <a:endParaRPr lang="en-US" dirty="0"/>
          </a:p>
        </p:txBody>
      </p:sp>
      <p:pic>
        <p:nvPicPr>
          <p:cNvPr id="15" name="Audio 14">
            <a:extLst>
              <a:ext uri="{FF2B5EF4-FFF2-40B4-BE49-F238E27FC236}">
                <a16:creationId xmlns:a16="http://schemas.microsoft.com/office/drawing/2014/main" id="{4AD3E77C-F5C5-0CFA-53DE-FC9720204C36}"/>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603701081"/>
      </p:ext>
    </p:extLst>
  </p:cSld>
  <p:clrMapOvr>
    <a:masterClrMapping/>
  </p:clrMapOvr>
  <mc:AlternateContent xmlns:mc="http://schemas.openxmlformats.org/markup-compatibility/2006" xmlns:p14="http://schemas.microsoft.com/office/powerpoint/2010/main">
    <mc:Choice Requires="p14">
      <p:transition spd="slow" p14:dur="2000" advTm="109438"/>
    </mc:Choice>
    <mc:Fallback xmlns="">
      <p:transition spd="slow" advTm="109438"/>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5"/>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4</a:t>
            </a:r>
          </a:p>
        </p:txBody>
      </p:sp>
      <p:pic>
        <p:nvPicPr>
          <p:cNvPr id="13" name="Audio 12">
            <a:extLst>
              <a:ext uri="{FF2B5EF4-FFF2-40B4-BE49-F238E27FC236}">
                <a16:creationId xmlns:a16="http://schemas.microsoft.com/office/drawing/2014/main" id="{355074F1-1A40-3645-E73A-8A401C17A665}"/>
              </a:ext>
            </a:extLst>
          </p:cNvPr>
          <p:cNvPicPr>
            <a:picLocks noChangeAspect="1"/>
          </p:cNvPicPr>
          <p:nvPr>
            <a:audioFile r:link="rId1"/>
            <p:extLst>
              <p:ext uri="{DAA4B4D4-6D71-4841-9C94-3DE7FCFB9230}">
                <p14:media xmlns:p14="http://schemas.microsoft.com/office/powerpoint/2010/main" r:embed="rId2">
                  <p14:trim end="65.2566"/>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9857339"/>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9 </a:t>
            </a:r>
          </a:p>
        </p:txBody>
      </p:sp>
      <p:pic>
        <p:nvPicPr>
          <p:cNvPr id="11" name="Audio 10">
            <a:extLst>
              <a:ext uri="{FF2B5EF4-FFF2-40B4-BE49-F238E27FC236}">
                <a16:creationId xmlns:a16="http://schemas.microsoft.com/office/drawing/2014/main" id="{D3F9821B-5729-1EF3-7006-6214BCC54EBA}"/>
              </a:ext>
            </a:extLst>
          </p:cNvPr>
          <p:cNvPicPr>
            <a:picLocks noChangeAspect="1"/>
          </p:cNvPicPr>
          <p:nvPr>
            <a:audioFile r:link="rId1"/>
            <p:extLst>
              <p:ext uri="{DAA4B4D4-6D71-4841-9C94-3DE7FCFB9230}">
                <p14:media xmlns:p14="http://schemas.microsoft.com/office/powerpoint/2010/main" r:embed="rId2">
                  <p14:trim end="61.7687"/>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065645966"/>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1"/>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11"/>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9</a:t>
            </a:r>
          </a:p>
        </p:txBody>
      </p:sp>
      <p:pic>
        <p:nvPicPr>
          <p:cNvPr id="12" name="Audio 11">
            <a:extLst>
              <a:ext uri="{FF2B5EF4-FFF2-40B4-BE49-F238E27FC236}">
                <a16:creationId xmlns:a16="http://schemas.microsoft.com/office/drawing/2014/main" id="{380C63C4-4727-6B09-E168-8F48467B9F3C}"/>
              </a:ext>
            </a:extLst>
          </p:cNvPr>
          <p:cNvPicPr>
            <a:picLocks noChangeAspect="1"/>
          </p:cNvPicPr>
          <p:nvPr>
            <a:audioFile r:link="rId1"/>
            <p:extLst>
              <p:ext uri="{DAA4B4D4-6D71-4841-9C94-3DE7FCFB9230}">
                <p14:media xmlns:p14="http://schemas.microsoft.com/office/powerpoint/2010/main" r:embed="rId2">
                  <p14:trim end="78.56270000000001"/>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903899647"/>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7</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+ 5</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12 </a:t>
            </a:r>
          </a:p>
        </p:txBody>
      </p:sp>
      <p:pic>
        <p:nvPicPr>
          <p:cNvPr id="18" name="Audio 17">
            <a:extLst>
              <a:ext uri="{FF2B5EF4-FFF2-40B4-BE49-F238E27FC236}">
                <a16:creationId xmlns:a16="http://schemas.microsoft.com/office/drawing/2014/main" id="{20C83F04-F054-AD44-39FB-B1064B8BB48C}"/>
              </a:ext>
            </a:extLst>
          </p:cNvPr>
          <p:cNvPicPr>
            <a:picLocks noChangeAspect="1"/>
          </p:cNvPicPr>
          <p:nvPr>
            <a:audioFile r:link="rId1"/>
            <p:extLst>
              <p:ext uri="{DAA4B4D4-6D71-4841-9C94-3DE7FCFB9230}">
                <p14:media xmlns:p14="http://schemas.microsoft.com/office/powerpoint/2010/main" r:embed="rId2">
                  <p14:trim end="65.2218"/>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111241400"/>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8"/>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18"/>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7</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+ 5</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12</a:t>
            </a:r>
          </a:p>
        </p:txBody>
      </p:sp>
      <p:pic>
        <p:nvPicPr>
          <p:cNvPr id="19" name="Audio 18">
            <a:extLst>
              <a:ext uri="{FF2B5EF4-FFF2-40B4-BE49-F238E27FC236}">
                <a16:creationId xmlns:a16="http://schemas.microsoft.com/office/drawing/2014/main" id="{8C62F210-6822-B578-165B-E3FC7E4BEE92}"/>
              </a:ext>
            </a:extLst>
          </p:cNvPr>
          <p:cNvPicPr>
            <a:picLocks noChangeAspect="1"/>
          </p:cNvPicPr>
          <p:nvPr>
            <a:audioFile r:link="rId1"/>
            <p:extLst>
              <p:ext uri="{DAA4B4D4-6D71-4841-9C94-3DE7FCFB9230}">
                <p14:media xmlns:p14="http://schemas.microsoft.com/office/powerpoint/2010/main" r:embed="rId2">
                  <p14:trim end="99.5446"/>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63590632"/>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9"/>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9"/>
                </p:tgtEl>
              </p:cMediaNode>
            </p:audio>
          </p:childTnLst>
        </p:cTn>
      </p:par>
    </p:tnLst>
    <p:bldLst>
      <p:bldP spid="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7 </a:t>
            </a:r>
          </a:p>
        </p:txBody>
      </p:sp>
      <p:pic>
        <p:nvPicPr>
          <p:cNvPr id="12" name="Audio 11">
            <a:extLst>
              <a:ext uri="{FF2B5EF4-FFF2-40B4-BE49-F238E27FC236}">
                <a16:creationId xmlns:a16="http://schemas.microsoft.com/office/drawing/2014/main" id="{A06A1DC2-8F2C-BFCD-4229-F37A64819E2B}"/>
              </a:ext>
            </a:extLst>
          </p:cNvPr>
          <p:cNvPicPr>
            <a:picLocks noChangeAspect="1"/>
          </p:cNvPicPr>
          <p:nvPr>
            <a:audioFile r:link="rId1"/>
            <p:extLst>
              <p:ext uri="{DAA4B4D4-6D71-4841-9C94-3DE7FCFB9230}">
                <p14:media xmlns:p14="http://schemas.microsoft.com/office/powerpoint/2010/main" r:embed="rId2">
                  <p14:trim end="131.7559"/>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056245324"/>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12"/>
                </p:tgtEl>
              </p:cMediaNode>
            </p:audio>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_activity xmlns="7dfc20e4-3649-4211-81dc-9290c21459be"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87682F684817E44AA427B6958EC55BF0" ma:contentTypeVersion="15" ma:contentTypeDescription="Create a new document." ma:contentTypeScope="" ma:versionID="ab9a0b3f4ae3f71eb7a34635a28e68b2">
  <xsd:schema xmlns:xsd="http://www.w3.org/2001/XMLSchema" xmlns:xs="http://www.w3.org/2001/XMLSchema" xmlns:p="http://schemas.microsoft.com/office/2006/metadata/properties" xmlns:ns3="7dfc20e4-3649-4211-81dc-9290c21459be" xmlns:ns4="161d82f7-f6a3-4417-9fb0-6bd3db963429" targetNamespace="http://schemas.microsoft.com/office/2006/metadata/properties" ma:root="true" ma:fieldsID="0e7267af970ba8bc8711a3c54a177950" ns3:_="" ns4:_="">
    <xsd:import namespace="7dfc20e4-3649-4211-81dc-9290c21459be"/>
    <xsd:import namespace="161d82f7-f6a3-4417-9fb0-6bd3db963429"/>
    <xsd:element name="properties">
      <xsd:complexType>
        <xsd:sequence>
          <xsd:element name="documentManagement">
            <xsd:complexType>
              <xsd:all>
                <xsd:element ref="ns3:MediaServiceMetadata" minOccurs="0"/>
                <xsd:element ref="ns3:MediaServiceFastMetadata" minOccurs="0"/>
                <xsd:element ref="ns3:MediaServiceObjectDetectorVersions" minOccurs="0"/>
                <xsd:element ref="ns3:MediaServiceDateTaken" minOccurs="0"/>
                <xsd:element ref="ns3:MediaServiceSystemTags" minOccurs="0"/>
                <xsd:element ref="ns3:MediaServiceGenerationTime" minOccurs="0"/>
                <xsd:element ref="ns3:MediaServiceEventHashCode" minOccurs="0"/>
                <xsd:element ref="ns3:MediaLengthInSeconds" minOccurs="0"/>
                <xsd:element ref="ns3:MediaServiceOCR" minOccurs="0"/>
                <xsd:element ref="ns3:_activity" minOccurs="0"/>
                <xsd:element ref="ns4:SharedWithUsers" minOccurs="0"/>
                <xsd:element ref="ns4:SharedWithDetails" minOccurs="0"/>
                <xsd:element ref="ns4:SharingHintHash" minOccurs="0"/>
                <xsd:element ref="ns3:MediaServiceSearchProperties" minOccurs="0"/>
                <xsd:element ref="ns3: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dfc20e4-3649-4211-81dc-9290c21459be"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bjectDetectorVersions" ma:index="10" nillable="true" ma:displayName="MediaServiceObjectDetectorVersions" ma:hidden="true" ma:indexed="true" ma:internalName="MediaServiceObjectDetectorVersions" ma:readOnly="true">
      <xsd:simpleType>
        <xsd:restriction base="dms:Text"/>
      </xsd:simpleType>
    </xsd:element>
    <xsd:element name="MediaServiceDateTaken" ma:index="11" nillable="true" ma:displayName="MediaServiceDateTaken" ma:hidden="true" ma:indexed="true" ma:internalName="MediaServiceDateTaken" ma:readOnly="true">
      <xsd:simpleType>
        <xsd:restriction base="dms:Text"/>
      </xsd:simpleType>
    </xsd:element>
    <xsd:element name="MediaServiceSystemTags" ma:index="12" nillable="true" ma:displayName="MediaServiceSystemTags" ma:hidden="true" ma:internalName="MediaServiceSystemTags" ma:readOnly="true">
      <xsd:simpleType>
        <xsd:restriction base="dms:Note"/>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MediaServiceOCR" ma:index="16" nillable="true" ma:displayName="Extracted Text" ma:internalName="MediaServiceOCR" ma:readOnly="true">
      <xsd:simpleType>
        <xsd:restriction base="dms:Note">
          <xsd:maxLength value="255"/>
        </xsd:restriction>
      </xsd:simpleType>
    </xsd:element>
    <xsd:element name="_activity" ma:index="17" nillable="true" ma:displayName="_activity" ma:hidden="true" ma:internalName="_activity">
      <xsd:simpleType>
        <xsd:restriction base="dms:Note"/>
      </xsd:simpleType>
    </xsd:element>
    <xsd:element name="MediaServiceSearchProperties" ma:index="21" nillable="true" ma:displayName="MediaServiceSearchProperties" ma:hidden="true" ma:internalName="MediaServiceSearchProperties" ma:readOnly="true">
      <xsd:simpleType>
        <xsd:restriction base="dms:Note"/>
      </xsd:simpleType>
    </xsd:element>
    <xsd:element name="MediaServiceLocation" ma:index="22" nillable="true" ma:displayName="Location" ma:indexed="true"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161d82f7-f6a3-4417-9fb0-6bd3db963429"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F6C2F88E-9654-4B7F-83B6-7A8259340EF9}">
  <ds:schemaRefs>
    <ds:schemaRef ds:uri="http://schemas.microsoft.com/sharepoint/v3/contenttype/forms"/>
  </ds:schemaRefs>
</ds:datastoreItem>
</file>

<file path=customXml/itemProps2.xml><?xml version="1.0" encoding="utf-8"?>
<ds:datastoreItem xmlns:ds="http://schemas.openxmlformats.org/officeDocument/2006/customXml" ds:itemID="{3F4F5B4C-47C9-4D9F-98E1-DC1ADB15C7F4}">
  <ds:schemaRefs>
    <ds:schemaRef ds:uri="http://purl.org/dc/terms/"/>
    <ds:schemaRef ds:uri="http://schemas.openxmlformats.org/package/2006/metadata/core-properties"/>
    <ds:schemaRef ds:uri="161d82f7-f6a3-4417-9fb0-6bd3db963429"/>
    <ds:schemaRef ds:uri="http://purl.org/dc/elements/1.1/"/>
    <ds:schemaRef ds:uri="http://purl.org/dc/dcmitype/"/>
    <ds:schemaRef ds:uri="http://schemas.microsoft.com/office/2006/metadata/properties"/>
    <ds:schemaRef ds:uri="http://www.w3.org/XML/1998/namespace"/>
    <ds:schemaRef ds:uri="http://schemas.microsoft.com/office/2006/documentManagement/types"/>
    <ds:schemaRef ds:uri="http://schemas.microsoft.com/office/infopath/2007/PartnerControls"/>
    <ds:schemaRef ds:uri="7dfc20e4-3649-4211-81dc-9290c21459be"/>
  </ds:schemaRefs>
</ds:datastoreItem>
</file>

<file path=customXml/itemProps3.xml><?xml version="1.0" encoding="utf-8"?>
<ds:datastoreItem xmlns:ds="http://schemas.openxmlformats.org/officeDocument/2006/customXml" ds:itemID="{2A646DC2-EF8A-4E81-AF21-46D7D8C68F1A}">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dfc20e4-3649-4211-81dc-9290c21459be"/>
    <ds:schemaRef ds:uri="161d82f7-f6a3-4417-9fb0-6bd3db96342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160</TotalTime>
  <Words>315</Words>
  <Application>Microsoft Office PowerPoint</Application>
  <PresentationFormat>Widescreen</PresentationFormat>
  <Paragraphs>58</Paragraphs>
  <Slides>31</Slides>
  <Notes>0</Notes>
  <HiddenSlides>0</HiddenSlides>
  <MMClips>30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31</vt:i4>
      </vt:variant>
    </vt:vector>
  </HeadingPairs>
  <TitlesOfParts>
    <vt:vector size="37" baseType="lpstr">
      <vt:lpstr>Aptos</vt:lpstr>
      <vt:lpstr>Aptos Display</vt:lpstr>
      <vt:lpstr>Arial</vt:lpstr>
      <vt:lpstr>Calibri</vt:lpstr>
      <vt:lpstr>Times New Roman</vt:lpstr>
      <vt:lpstr>Office Theme</vt:lpstr>
      <vt:lpstr>Addition to 18  Lesson 16</vt:lpstr>
      <vt:lpstr>PowerPoint Presentation</vt:lpstr>
      <vt:lpstr>2 + 2 4 </vt:lpstr>
      <vt:lpstr>2 + 2  </vt:lpstr>
      <vt:lpstr>5 + 4 9 </vt:lpstr>
      <vt:lpstr>5 + 4  </vt:lpstr>
      <vt:lpstr>7 + 5 12 </vt:lpstr>
      <vt:lpstr>7 + 5  </vt:lpstr>
      <vt:lpstr>4 + 3 7 </vt:lpstr>
      <vt:lpstr>4 + 3  </vt:lpstr>
      <vt:lpstr>5 + 4  </vt:lpstr>
      <vt:lpstr>4 + 3  </vt:lpstr>
      <vt:lpstr>7 + 5  </vt:lpstr>
      <vt:lpstr>2 + 2  </vt:lpstr>
      <vt:lpstr>7 + 5  </vt:lpstr>
      <vt:lpstr>2 + 2  </vt:lpstr>
      <vt:lpstr>4 + 3  </vt:lpstr>
      <vt:lpstr>5 + 4  </vt:lpstr>
      <vt:lpstr>4 + 3  </vt:lpstr>
      <vt:lpstr>7 + 5  </vt:lpstr>
      <vt:lpstr>5 + 4  </vt:lpstr>
      <vt:lpstr>2 + 2  </vt:lpstr>
      <vt:lpstr>5 + 4  </vt:lpstr>
      <vt:lpstr>2 + 2  </vt:lpstr>
      <vt:lpstr>7 + 5  </vt:lpstr>
      <vt:lpstr>4 + 3  </vt:lpstr>
      <vt:lpstr>2 + 2  </vt:lpstr>
      <vt:lpstr>5 + 4  </vt:lpstr>
      <vt:lpstr>4 + 3  </vt:lpstr>
      <vt:lpstr>7 + 5  </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Sums to 18  Set B #1 – 1,2,3,4</dc:title>
  <dc:creator>Guilfoyle, Jayce</dc:creator>
  <cp:lastModifiedBy>Poncy, Brian</cp:lastModifiedBy>
  <cp:revision>3</cp:revision>
  <dcterms:created xsi:type="dcterms:W3CDTF">2024-11-24T21:37:31Z</dcterms:created>
  <dcterms:modified xsi:type="dcterms:W3CDTF">2025-08-05T19:00:22Z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0x01010087682F684817E44AA427B6958EC55BF0</vt:lpwstr>
  </property>
</Properties>
</file>