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4" r:id="rId4"/>
    <p:sldId id="263" r:id="rId5"/>
    <p:sldId id="265" r:id="rId6"/>
    <p:sldId id="266" r:id="rId7"/>
    <p:sldId id="323" r:id="rId8"/>
    <p:sldId id="324" r:id="rId9"/>
    <p:sldId id="309" r:id="rId10"/>
    <p:sldId id="310" r:id="rId11"/>
    <p:sldId id="325" r:id="rId12"/>
    <p:sldId id="327" r:id="rId13"/>
    <p:sldId id="326" r:id="rId14"/>
    <p:sldId id="328" r:id="rId15"/>
    <p:sldId id="329" r:id="rId16"/>
    <p:sldId id="331" r:id="rId17"/>
    <p:sldId id="330" r:id="rId18"/>
    <p:sldId id="332" r:id="rId19"/>
    <p:sldId id="333" r:id="rId20"/>
    <p:sldId id="336" r:id="rId21"/>
    <p:sldId id="335" r:id="rId22"/>
    <p:sldId id="334" r:id="rId23"/>
    <p:sldId id="337" r:id="rId24"/>
    <p:sldId id="339" r:id="rId25"/>
    <p:sldId id="338" r:id="rId26"/>
    <p:sldId id="340" r:id="rId27"/>
    <p:sldId id="341" r:id="rId28"/>
    <p:sldId id="342" r:id="rId29"/>
    <p:sldId id="343" r:id="rId30"/>
    <p:sldId id="344"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A8A511-90EF-48E5-88F1-D4AD2913B145}" v="1" dt="2025-07-31T05:19:31.9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7B10A81C-4C70-4E08-BC08-87060D8A31AC}"/>
    <pc:docChg chg="custSel addSld delSld modSld sldOrd">
      <pc:chgData name="Poncy, Brian" userId="002c98f0-3707-44e7-b27e-58ac2885d61f" providerId="ADAL" clId="{7B10A81C-4C70-4E08-BC08-87060D8A31AC}" dt="2025-04-30T06:51:13.720" v="30" actId="20577"/>
      <pc:docMkLst>
        <pc:docMk/>
      </pc:docMkLst>
      <pc:sldChg chg="add del">
        <pc:chgData name="Poncy, Brian" userId="002c98f0-3707-44e7-b27e-58ac2885d61f" providerId="ADAL" clId="{7B10A81C-4C70-4E08-BC08-87060D8A31AC}" dt="2025-04-30T05:12:08.292" v="13"/>
        <pc:sldMkLst>
          <pc:docMk/>
          <pc:sldMk cId="2027169660" sldId="307"/>
        </pc:sldMkLst>
      </pc:sldChg>
      <pc:sldChg chg="modSp add">
        <pc:chgData name="Poncy, Brian" userId="002c98f0-3707-44e7-b27e-58ac2885d61f" providerId="ADAL" clId="{7B10A81C-4C70-4E08-BC08-87060D8A31AC}" dt="2025-04-30T06:51:13.720" v="30" actId="20577"/>
        <pc:sldMkLst>
          <pc:docMk/>
          <pc:sldMk cId="3280604447" sldId="314"/>
        </pc:sldMkLst>
      </pc:sldChg>
      <pc:sldChg chg="ord">
        <pc:chgData name="Poncy, Brian" userId="002c98f0-3707-44e7-b27e-58ac2885d61f" providerId="ADAL" clId="{7B10A81C-4C70-4E08-BC08-87060D8A31AC}" dt="2025-04-09T06:22:40.761" v="0"/>
        <pc:sldMkLst>
          <pc:docMk/>
          <pc:sldMk cId="1415698931" sldId="327"/>
        </pc:sldMkLst>
      </pc:sldChg>
      <pc:sldChg chg="ord">
        <pc:chgData name="Poncy, Brian" userId="002c98f0-3707-44e7-b27e-58ac2885d61f" providerId="ADAL" clId="{7B10A81C-4C70-4E08-BC08-87060D8A31AC}" dt="2025-04-09T06:22:42.553" v="1"/>
        <pc:sldMkLst>
          <pc:docMk/>
          <pc:sldMk cId="3067901290" sldId="331"/>
        </pc:sldMkLst>
      </pc:sldChg>
      <pc:sldChg chg="ord">
        <pc:chgData name="Poncy, Brian" userId="002c98f0-3707-44e7-b27e-58ac2885d61f" providerId="ADAL" clId="{7B10A81C-4C70-4E08-BC08-87060D8A31AC}" dt="2025-04-09T06:22:45.552" v="3"/>
        <pc:sldMkLst>
          <pc:docMk/>
          <pc:sldMk cId="2519765382" sldId="334"/>
        </pc:sldMkLst>
      </pc:sldChg>
      <pc:sldChg chg="ord">
        <pc:chgData name="Poncy, Brian" userId="002c98f0-3707-44e7-b27e-58ac2885d61f" providerId="ADAL" clId="{7B10A81C-4C70-4E08-BC08-87060D8A31AC}" dt="2025-04-09T06:22:44.226" v="2"/>
        <pc:sldMkLst>
          <pc:docMk/>
          <pc:sldMk cId="2550994394" sldId="336"/>
        </pc:sldMkLst>
      </pc:sldChg>
      <pc:sldChg chg="ord">
        <pc:chgData name="Poncy, Brian" userId="002c98f0-3707-44e7-b27e-58ac2885d61f" providerId="ADAL" clId="{7B10A81C-4C70-4E08-BC08-87060D8A31AC}" dt="2025-04-09T06:22:46.849" v="4"/>
        <pc:sldMkLst>
          <pc:docMk/>
          <pc:sldMk cId="3667796984" sldId="339"/>
        </pc:sldMkLst>
      </pc:sldChg>
      <pc:sldChg chg="modSp add">
        <pc:chgData name="Poncy, Brian" userId="002c98f0-3707-44e7-b27e-58ac2885d61f" providerId="ADAL" clId="{7B10A81C-4C70-4E08-BC08-87060D8A31AC}" dt="2025-04-16T07:28:11.476" v="11" actId="20577"/>
        <pc:sldMkLst>
          <pc:docMk/>
          <pc:sldMk cId="1971945548" sldId="345"/>
        </pc:sldMkLst>
      </pc:sldChg>
    </pc:docChg>
  </pc:docChgLst>
  <pc:docChgLst>
    <pc:chgData name="Poncy, Brian" userId="002c98f0-3707-44e7-b27e-58ac2885d61f" providerId="ADAL" clId="{DEA8A511-90EF-48E5-88F1-D4AD2913B145}"/>
    <pc:docChg chg="addSld delSld modSld">
      <pc:chgData name="Poncy, Brian" userId="002c98f0-3707-44e7-b27e-58ac2885d61f" providerId="ADAL" clId="{DEA8A511-90EF-48E5-88F1-D4AD2913B145}" dt="2025-07-31T05:19:35.701" v="1" actId="47"/>
      <pc:docMkLst>
        <pc:docMk/>
      </pc:docMkLst>
      <pc:sldChg chg="del">
        <pc:chgData name="Poncy, Brian" userId="002c98f0-3707-44e7-b27e-58ac2885d61f" providerId="ADAL" clId="{DEA8A511-90EF-48E5-88F1-D4AD2913B145}" dt="2025-07-31T05:19:35.701" v="1" actId="47"/>
        <pc:sldMkLst>
          <pc:docMk/>
          <pc:sldMk cId="3280604447" sldId="314"/>
        </pc:sldMkLst>
      </pc:sldChg>
      <pc:sldChg chg="add">
        <pc:chgData name="Poncy, Brian" userId="002c98f0-3707-44e7-b27e-58ac2885d61f" providerId="ADAL" clId="{DEA8A511-90EF-48E5-88F1-D4AD2913B145}" dt="2025-07-31T05:19:31.983"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23FF4-75F8-D75C-C8B3-C5065D726E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ADC8CA9-293D-FD11-6213-B181B583C4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488EE7-D745-2443-2F72-E39286CE4841}"/>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0FB86B4C-B80E-8ADA-1253-B2A4D8562B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4EC9A1-0FAA-2BF2-41E5-F6F396C99D7D}"/>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62291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46E2A-C515-1F0A-A453-B1DF42FF4E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2187E7-D4EB-252A-247E-1972EB40A0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EBAEAC-BC6A-AF6B-444F-331F25A4F23F}"/>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C3260E77-3BB7-34ED-43B1-9092AE8BCA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263F4C-A132-E4F3-4950-03DE8EB4EE61}"/>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232186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7701EA-124A-4387-9390-8BADD824F6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FC968B-408F-501D-B87C-C1824DB5FF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E6FED5-EE72-A227-848F-A58C9A672140}"/>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A16DC511-606C-D796-4869-BC7799FC44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673768-C642-1CF6-ACD7-CEA8E3061A16}"/>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2400811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26853-5E3E-9902-4DA4-4109F4613A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C36C13-659A-5066-B1BC-4790D989D0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409F74-228B-785C-6F2D-60E0093369FB}"/>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6A6472FB-4EC5-28DE-38BE-CDB3F29018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938132-B85E-9D04-ECF5-0250C4D69154}"/>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382380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0258A-EA64-6592-D243-53F2CC4909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4EB39B-A038-8918-B64C-A5823D8E3B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21BBFC-AFD6-A80E-9A43-DCC8B2411959}"/>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EC159F61-AA1D-5856-A203-C26D74F965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C887D8-0146-8D59-C99F-F9FA9D6D77C9}"/>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382784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02D35-0AC6-1F34-C7DD-7704BD9289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6D4712-C4A4-AD0B-A4D3-98841731A8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727B8E-BE7A-0631-2B9D-66CCA5E5D8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6998751-2B3D-8E95-B7D0-E21D179F0FB3}"/>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6" name="Footer Placeholder 5">
            <a:extLst>
              <a:ext uri="{FF2B5EF4-FFF2-40B4-BE49-F238E27FC236}">
                <a16:creationId xmlns:a16="http://schemas.microsoft.com/office/drawing/2014/main" id="{9D0D1600-0D74-B2FA-DA50-7972B9D5A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2843AB-9DC2-53A9-8393-169525BBE08A}"/>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26624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BD8B-BC6B-2F9C-9F65-A238C181257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8B1B09-6D93-C482-AD25-224908B9FC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72FBFB-0304-281A-6EB5-E62CC61CFE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AB82C6E-E8C9-628C-BCEE-37070C7C3F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A89701-B05F-D773-BD94-552D8D17993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579D02-F626-75A3-40EA-C0754258D8C0}"/>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8" name="Footer Placeholder 7">
            <a:extLst>
              <a:ext uri="{FF2B5EF4-FFF2-40B4-BE49-F238E27FC236}">
                <a16:creationId xmlns:a16="http://schemas.microsoft.com/office/drawing/2014/main" id="{213F7DDA-C58E-95CC-7658-A61CD77E4F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58C6417-E90B-6E70-2703-C7B3DAA33499}"/>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136978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B4F91-712B-7445-6C1F-A60041EC856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9CFD4D-ABB2-58A2-9B87-F35CC37EF696}"/>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4" name="Footer Placeholder 3">
            <a:extLst>
              <a:ext uri="{FF2B5EF4-FFF2-40B4-BE49-F238E27FC236}">
                <a16:creationId xmlns:a16="http://schemas.microsoft.com/office/drawing/2014/main" id="{9E73A540-20DC-01CE-D04D-D575B480C4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65B02D-5938-E7AA-37DC-E92F71CFB5BD}"/>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1414627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5EAABA-F49A-703F-CA95-9BACD1E15BEE}"/>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3" name="Footer Placeholder 2">
            <a:extLst>
              <a:ext uri="{FF2B5EF4-FFF2-40B4-BE49-F238E27FC236}">
                <a16:creationId xmlns:a16="http://schemas.microsoft.com/office/drawing/2014/main" id="{C48DA692-02B9-4B0E-0B85-540E46314DE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A5158D-0993-1593-E604-864E42A57ED5}"/>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3733391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3AC93-A421-804A-C1CC-6FF03B860F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6999AC-EB98-2AF7-B43E-497C5DAEDC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9107DB-DF83-0A20-3A1D-8D21797EA6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662BF6-C8CF-7A36-4DF5-D8DAA3207F24}"/>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6" name="Footer Placeholder 5">
            <a:extLst>
              <a:ext uri="{FF2B5EF4-FFF2-40B4-BE49-F238E27FC236}">
                <a16:creationId xmlns:a16="http://schemas.microsoft.com/office/drawing/2014/main" id="{89292917-3D34-AD11-E25B-0657CB9DA9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1296C6-FD3A-A812-48B2-FBB0ACB40E5C}"/>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4178656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F69DC-FC03-C920-25EC-5D9D9E5AE0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DA92FE-BB2D-380A-277D-694E31131D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6566232-3045-7FB1-3F64-362F3B0A98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232679-1349-C192-718C-A02B9CFDDA79}"/>
              </a:ext>
            </a:extLst>
          </p:cNvPr>
          <p:cNvSpPr>
            <a:spLocks noGrp="1"/>
          </p:cNvSpPr>
          <p:nvPr>
            <p:ph type="dt" sz="half" idx="10"/>
          </p:nvPr>
        </p:nvSpPr>
        <p:spPr/>
        <p:txBody>
          <a:bodyPr/>
          <a:lstStyle/>
          <a:p>
            <a:fld id="{26AC6C68-BD03-204B-9491-7C62B78675D4}" type="datetimeFigureOut">
              <a:rPr lang="en-US" smtClean="0"/>
              <a:t>7/31/2025</a:t>
            </a:fld>
            <a:endParaRPr lang="en-US"/>
          </a:p>
        </p:txBody>
      </p:sp>
      <p:sp>
        <p:nvSpPr>
          <p:cNvPr id="6" name="Footer Placeholder 5">
            <a:extLst>
              <a:ext uri="{FF2B5EF4-FFF2-40B4-BE49-F238E27FC236}">
                <a16:creationId xmlns:a16="http://schemas.microsoft.com/office/drawing/2014/main" id="{8CF3F698-CB8E-287C-23E8-4E498F2A94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E5E618-088F-C490-EEF3-DCA9D05C405F}"/>
              </a:ext>
            </a:extLst>
          </p:cNvPr>
          <p:cNvSpPr>
            <a:spLocks noGrp="1"/>
          </p:cNvSpPr>
          <p:nvPr>
            <p:ph type="sldNum" sz="quarter" idx="12"/>
          </p:nvPr>
        </p:nvSpPr>
        <p:spPr/>
        <p:txBody>
          <a:bodyPr/>
          <a:lstStyle/>
          <a:p>
            <a:fld id="{B00D4E91-2021-2F4B-8F47-8A17AF0922AA}" type="slidenum">
              <a:rPr lang="en-US" smtClean="0"/>
              <a:t>‹#›</a:t>
            </a:fld>
            <a:endParaRPr lang="en-US"/>
          </a:p>
        </p:txBody>
      </p:sp>
    </p:spTree>
    <p:extLst>
      <p:ext uri="{BB962C8B-B14F-4D97-AF65-F5344CB8AC3E}">
        <p14:creationId xmlns:p14="http://schemas.microsoft.com/office/powerpoint/2010/main" val="968489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A19377-493E-9E22-6797-F54A215D1A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1C60E0-59D2-AB6A-8904-D06E416DE9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ECC7B6-C548-7867-BC9E-7C5D52638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6AC6C68-BD03-204B-9491-7C62B78675D4}" type="datetimeFigureOut">
              <a:rPr lang="en-US" smtClean="0"/>
              <a:t>7/31/2025</a:t>
            </a:fld>
            <a:endParaRPr lang="en-US"/>
          </a:p>
        </p:txBody>
      </p:sp>
      <p:sp>
        <p:nvSpPr>
          <p:cNvPr id="5" name="Footer Placeholder 4">
            <a:extLst>
              <a:ext uri="{FF2B5EF4-FFF2-40B4-BE49-F238E27FC236}">
                <a16:creationId xmlns:a16="http://schemas.microsoft.com/office/drawing/2014/main" id="{65ADABC2-3153-ACA0-3C2E-5E5B2E65BF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77EE0F8-FAA0-7051-2ED9-526B40B962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00D4E91-2021-2F4B-8F47-8A17AF0922AA}" type="slidenum">
              <a:rPr lang="en-US" smtClean="0"/>
              <a:t>‹#›</a:t>
            </a:fld>
            <a:endParaRPr lang="en-US"/>
          </a:p>
        </p:txBody>
      </p:sp>
    </p:spTree>
    <p:extLst>
      <p:ext uri="{BB962C8B-B14F-4D97-AF65-F5344CB8AC3E}">
        <p14:creationId xmlns:p14="http://schemas.microsoft.com/office/powerpoint/2010/main" val="1352262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a:t>Lesson 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27FE3CF0-6088-81F8-39CB-32EC9D23B5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EE8F7-D1CA-99A9-783C-FF59681F3F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C10C31-F118-E81F-8121-D4E0E5CD38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13C3D7F-04EB-4FB3-730A-00583BB1245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2D7E2B10-9393-3BA8-AD78-658EC1D098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05061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C64F4-7587-4FD2-925D-B061CD18D0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3842B2-0230-0793-0208-1AD7B60048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43C08A8-9C9D-6916-13A7-24BDDB8407E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DA54A212-B56E-7B2D-5B92-1B0C075F4A8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56989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33252-F6B0-CEF4-C895-59DEF2D4DA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B67482-06C2-56AF-DDDD-94A2B66737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BA7280B-E340-791E-D354-BF4E9A4844B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84506B37-931F-D4AD-8262-D07D99A840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61489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1F4EA-3103-EB56-C8FB-DBA7D96897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F80119-8BFC-0CEB-5CC9-02DBF670941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1FABEEC-43D6-E646-829E-C4D3A74C3F2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18F0EB5-2EC7-9777-87D3-2535D4917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61399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C0517-90B2-06C6-58E2-E516BBA73D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CB21B1-276D-C6E2-B667-48B3DF8D38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44B7079-5833-6E80-8A1D-634FC1DB452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ED32985-B6F6-E958-0F78-E37ED3B925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32490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A7719-8C06-C62F-8DDC-D5B73AB72B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50013F-0AFF-BEB4-2294-794354A238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68EC7A8-7E2D-2386-E41E-ED0B6544731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3EFA873E-5223-561A-2B89-99334A39B9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79012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02688-9C39-1120-2642-45ED256DC3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768199-20E7-C94F-7034-6A41EB372F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4C935C9-70C6-86DB-DEB2-00B6641398B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EACC2CE9-2431-19D2-E230-367C753D9C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45938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1D54A-050E-2594-D3D0-D3CE0A30A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0CEABD-3225-3246-58A5-C441C3F223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2BBB25B-19B5-B6AE-D2CF-ABA0CEB68D0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34D990A6-DAEF-1715-EBB5-44F0464982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0751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56295-AB87-5B5D-F2CF-01C4567944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2D75FC-4C00-F387-3292-AB9FECD96E2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CC52A28-A957-93AD-1B6B-D2986CFD8E1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AA18BABE-6758-3E0E-8898-A1FB96F81F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68972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F9198-9DB7-C789-8675-67CF017E36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7B6528-792D-37A6-816D-72B45D828D1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F24708A-27AC-E3E4-9985-FA8602A9A7E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9BC7D71A-28B7-22F0-7600-C988850DA98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09943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8DF76-CF59-4408-6FA4-B3A1D39FA7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3C314F-CAFA-95A0-7271-5D6BC570205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B3ACFD0-3039-B3ED-892A-2434E928F1B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6AC2F453-6D89-29A0-B7C7-3786C4DD00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68452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53DCA-D846-A764-27D7-33AABA57F3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9568C0-9361-AB81-B0C5-E3D67029E3E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10556C-5277-FA1E-994D-0F2FB25CE37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B77EC29-A149-B288-B340-BE259F9B87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97653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4DB7-F795-1463-E0CE-C19289D49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BECDAA-A692-7C36-B6F0-00704A5A85E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329DFAA-6A11-775B-68BC-DA60F4B22F6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9EE5542-E16C-3D5C-EE7E-0A2179AC253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70769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731B0-C43A-CDFC-E787-137DE591A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2478A-C6AC-4E4B-6350-4D60CAB5D92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2EB4BD3-641C-68FC-A491-933E97B4C4A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2D528893-EA51-568A-2888-8E727C374E8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77969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706B7-4009-3EE8-9A4F-1315A9141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A15054-A73B-2C32-F510-752D97AB89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047508-B4D0-5A0C-39DD-694736A4A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B5ADA9E-A2ED-681B-1593-BF626D212A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01049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8092A-F5C0-69E9-CEAC-DE9195DADC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13798-8186-21E1-67A8-EC78C44EBA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27C5015-B244-68F6-1B8D-43682B9DDF8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48332909-BFA2-0674-A224-E391346BA2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64970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B791D-6F57-B63A-10BF-D24373F3D2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027867-3E26-C3F6-E74A-1A29FF1142F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50E4FC-758D-A249-D118-BC4D977A83F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7883BB-2862-644F-A64C-95A57E6431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84293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F7355-D598-5B80-8C35-14DA712B2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E35666-0B51-BCC4-D7BF-EE0DDC8B9EF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C7111E5-A02F-3817-E018-7E7A21EA4D0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24BDCC13-7344-281F-27A9-0511A9FACBD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41614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ADCAF-A5FD-F47B-54F1-1E91F33720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F2F736-1653-3029-C9CA-9D1F3880EEE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5506C5F-88F8-A714-FBD7-029127489FB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2" name="Audio 11">
            <a:extLst>
              <a:ext uri="{FF2B5EF4-FFF2-40B4-BE49-F238E27FC236}">
                <a16:creationId xmlns:a16="http://schemas.microsoft.com/office/drawing/2014/main" id="{4B68C976-8630-1CA2-02CC-D791600055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76083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7F78B9A6-3779-6F14-7D67-8EFFB537740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B865E-964B-DA61-5C04-70B73BC7EE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4B2962-A8CC-5CC1-00BE-0E1726C7F6A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3895A3E-7C01-A0CB-5584-7FC30A066A7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88C3F86E-E930-1F63-53C8-D27D8F8B88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5884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2593D10B-C3A5-2B61-9D4F-D9DA3BC966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6C5C3005-CBC3-4665-944C-0730E8F12E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DC0F790D-0D11-A0C4-BED3-BC0AB7FCDE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BE589-9EB3-0316-311B-E847C1D716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28B1D7-DCE7-C2B6-AA08-799FB9556B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F7055EC-CF55-0520-3892-D5963A1473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9706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EEBB2-7820-5AC5-96D7-51759880E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458F0F-6561-2C37-F1FF-E3D667E001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4646E3F-A358-E550-485F-2F0053609EC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FD419121-6D22-D8C7-11C2-616801D095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3945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12" name="Audio 11">
            <a:extLst>
              <a:ext uri="{FF2B5EF4-FFF2-40B4-BE49-F238E27FC236}">
                <a16:creationId xmlns:a16="http://schemas.microsoft.com/office/drawing/2014/main" id="{4D49ACD3-77F6-551A-5BA0-BD2D5F18CF94}"/>
              </a:ext>
            </a:extLst>
          </p:cNvPr>
          <p:cNvPicPr>
            <a:picLocks noChangeAspect="1"/>
          </p:cNvPicPr>
          <p:nvPr>
            <a:audioFile r:link="rId1"/>
            <p:extLst>
              <p:ext uri="{DAA4B4D4-6D71-4841-9C94-3DE7FCFB9230}">
                <p14:media xmlns:p14="http://schemas.microsoft.com/office/powerpoint/2010/main" r:embed="rId2">
                  <p14:trim end="130.8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vt:lpstr>
      <vt:lpstr>PowerPoint Presentation</vt:lpstr>
      <vt:lpstr>5 + 2 7 </vt:lpstr>
      <vt:lpstr>5 + 2  </vt:lpstr>
      <vt:lpstr>9 + 6 15 </vt:lpstr>
      <vt:lpstr>9 + 6  </vt:lpstr>
      <vt:lpstr>2 + 8 10 </vt:lpstr>
      <vt:lpstr>2 + 8  </vt:lpstr>
      <vt:lpstr>7 + 7 14 </vt:lpstr>
      <vt:lpstr>7 + 7  </vt:lpstr>
      <vt:lpstr>9 + 6  </vt:lpstr>
      <vt:lpstr>7 + 7  </vt:lpstr>
      <vt:lpstr>2 + 8  </vt:lpstr>
      <vt:lpstr>5 + 2  </vt:lpstr>
      <vt:lpstr>2 + 8  </vt:lpstr>
      <vt:lpstr>5 + 2  </vt:lpstr>
      <vt:lpstr>7 + 7  </vt:lpstr>
      <vt:lpstr>9 + 6  </vt:lpstr>
      <vt:lpstr>7 + 7  </vt:lpstr>
      <vt:lpstr>2 + 8  </vt:lpstr>
      <vt:lpstr>9 + 6  </vt:lpstr>
      <vt:lpstr>5 + 2  </vt:lpstr>
      <vt:lpstr>9 + 6  </vt:lpstr>
      <vt:lpstr>5 + 2  </vt:lpstr>
      <vt:lpstr>2 + 8  </vt:lpstr>
      <vt:lpstr>7 + 7  </vt:lpstr>
      <vt:lpstr>5 + 2  </vt:lpstr>
      <vt:lpstr>9 + 6  </vt:lpstr>
      <vt:lpstr>7 + 7  </vt:lpstr>
      <vt:lpstr>2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A #3 – 3,4,5,6</dc:title>
  <dc:creator>Guilfoyle, Jayce</dc:creator>
  <cp:lastModifiedBy>Poncy, Brian</cp:lastModifiedBy>
  <cp:revision>2</cp:revision>
  <dcterms:created xsi:type="dcterms:W3CDTF">2024-11-24T21:15:46Z</dcterms:created>
  <dcterms:modified xsi:type="dcterms:W3CDTF">2025-07-31T05:19:38Z</dcterms:modified>
</cp:coreProperties>
</file>