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11" r:id="rId7"/>
    <p:sldId id="312" r:id="rId8"/>
    <p:sldId id="313" r:id="rId9"/>
    <p:sldId id="314" r:id="rId10"/>
    <p:sldId id="315" r:id="rId11"/>
    <p:sldId id="316" r:id="rId12"/>
    <p:sldId id="317" r:id="rId13"/>
    <p:sldId id="318" r:id="rId14"/>
    <p:sldId id="319" r:id="rId15"/>
    <p:sldId id="321" r:id="rId16"/>
    <p:sldId id="320" r:id="rId17"/>
    <p:sldId id="322" r:id="rId18"/>
    <p:sldId id="323" r:id="rId19"/>
    <p:sldId id="325" r:id="rId20"/>
    <p:sldId id="324" r:id="rId21"/>
    <p:sldId id="326" r:id="rId22"/>
    <p:sldId id="327" r:id="rId23"/>
    <p:sldId id="330" r:id="rId24"/>
    <p:sldId id="329" r:id="rId25"/>
    <p:sldId id="328" r:id="rId26"/>
    <p:sldId id="339" r:id="rId27"/>
    <p:sldId id="333" r:id="rId28"/>
    <p:sldId id="331" r:id="rId29"/>
    <p:sldId id="334" r:id="rId30"/>
    <p:sldId id="335" r:id="rId31"/>
    <p:sldId id="336" r:id="rId32"/>
    <p:sldId id="337" r:id="rId33"/>
    <p:sldId id="338"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0F1241-E407-4D34-A612-FF0D8BCE3A00}" v="1" dt="2025-07-31T05:36:59.7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69" d="100"/>
          <a:sy n="69" d="100"/>
        </p:scale>
        <p:origin x="936" y="7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F0F1241-E407-4D34-A612-FF0D8BCE3A00}"/>
    <pc:docChg chg="addSld delSld modSld">
      <pc:chgData name="Poncy, Brian" userId="002c98f0-3707-44e7-b27e-58ac2885d61f" providerId="ADAL" clId="{1F0F1241-E407-4D34-A612-FF0D8BCE3A00}" dt="2025-07-31T05:37:01.671" v="1" actId="47"/>
      <pc:docMkLst>
        <pc:docMk/>
      </pc:docMkLst>
      <pc:sldChg chg="del">
        <pc:chgData name="Poncy, Brian" userId="002c98f0-3707-44e7-b27e-58ac2885d61f" providerId="ADAL" clId="{1F0F1241-E407-4D34-A612-FF0D8BCE3A00}" dt="2025-07-31T05:37:01.671" v="1" actId="47"/>
        <pc:sldMkLst>
          <pc:docMk/>
          <pc:sldMk cId="3280604447" sldId="340"/>
        </pc:sldMkLst>
      </pc:sldChg>
      <pc:sldChg chg="add">
        <pc:chgData name="Poncy, Brian" userId="002c98f0-3707-44e7-b27e-58ac2885d61f" providerId="ADAL" clId="{1F0F1241-E407-4D34-A612-FF0D8BCE3A00}" dt="2025-07-31T05:36:59.792"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FE674-6277-F347-2DF0-211B52C54E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2DE77A-729F-9B87-BC73-C5577EFF19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C341E8B-DE27-933F-F573-F70596E666DB}"/>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5" name="Footer Placeholder 4">
            <a:extLst>
              <a:ext uri="{FF2B5EF4-FFF2-40B4-BE49-F238E27FC236}">
                <a16:creationId xmlns:a16="http://schemas.microsoft.com/office/drawing/2014/main" id="{2A2B3C53-364A-8521-4EAC-BAC8394A58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B772D6-EE88-D628-524B-6173DE4DC1FA}"/>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626851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6B6E0-6281-4E2B-85FE-5A43B12D727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C7CEFB-C5A5-58F6-30A3-2A4CF4A2F60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300E91-D1E6-F9A7-1A4A-5F8C324EB7BD}"/>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5" name="Footer Placeholder 4">
            <a:extLst>
              <a:ext uri="{FF2B5EF4-FFF2-40B4-BE49-F238E27FC236}">
                <a16:creationId xmlns:a16="http://schemas.microsoft.com/office/drawing/2014/main" id="{A1D41F67-46C6-25EC-1D3E-E1391069ED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A7A440-6360-717C-4A0F-356F0DE628C2}"/>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1914646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0F5F3D-5F3A-2852-4EC5-97FA6B7C5D1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3463126-BC26-439B-462B-E5193A9376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2F8104-FCDA-4CAA-4338-93A0F5A0FB2A}"/>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5" name="Footer Placeholder 4">
            <a:extLst>
              <a:ext uri="{FF2B5EF4-FFF2-40B4-BE49-F238E27FC236}">
                <a16:creationId xmlns:a16="http://schemas.microsoft.com/office/drawing/2014/main" id="{7BBE7436-EF7B-4261-2189-451498CBFD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54941D-146D-A5FA-1583-9656E135C1E3}"/>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2471184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ACCCF-FDFC-415E-2F96-7D635D46D0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948F9A-D259-448E-5760-5207A73B2B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65E094-6B26-BA62-DFBC-6C6006EE077E}"/>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5" name="Footer Placeholder 4">
            <a:extLst>
              <a:ext uri="{FF2B5EF4-FFF2-40B4-BE49-F238E27FC236}">
                <a16:creationId xmlns:a16="http://schemas.microsoft.com/office/drawing/2014/main" id="{FC231FFD-72AA-133F-9DC7-0C07E303F4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ED47AA-E48C-11B8-EC17-DBB2A20FAD4B}"/>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3413274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5EEC3-9C34-6F3D-A168-B7E5F5AD06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395E7F0-37E7-E97B-71B1-3F2D2BBB07F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9E85424-D56E-19C2-D3B0-1C06C2F618E0}"/>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5" name="Footer Placeholder 4">
            <a:extLst>
              <a:ext uri="{FF2B5EF4-FFF2-40B4-BE49-F238E27FC236}">
                <a16:creationId xmlns:a16="http://schemas.microsoft.com/office/drawing/2014/main" id="{56C71BD5-FFBE-DD46-AF15-AFAC7925AA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7FB0CE-8DD8-AF9C-D263-10EA77BEF248}"/>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2533794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EE08C-7EA2-D75D-69C1-A9B7B7EE07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B46256-608F-453A-1132-EEA1F98763C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58A7178-455C-9E76-E3AC-6EA528D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230021-E299-A1FE-F561-73DD4B4B883F}"/>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6" name="Footer Placeholder 5">
            <a:extLst>
              <a:ext uri="{FF2B5EF4-FFF2-40B4-BE49-F238E27FC236}">
                <a16:creationId xmlns:a16="http://schemas.microsoft.com/office/drawing/2014/main" id="{BDDAA528-982E-77E3-CA9B-7324EB797B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AEDE13-8CBF-C956-A968-E369C749386D}"/>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426434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F08FC-AB62-3271-00FC-886ECC237BA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F86D98-9958-B60E-2BF2-03B8AE8923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59224E-F964-C41F-60A6-DE2E060894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C6784E-2C5B-8139-F781-BCA0AC21F1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C4C04D-EFAA-21D4-4CAB-198F4AFDA3C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6F26EC-F7A0-9916-9FC5-795DCDC404CC}"/>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8" name="Footer Placeholder 7">
            <a:extLst>
              <a:ext uri="{FF2B5EF4-FFF2-40B4-BE49-F238E27FC236}">
                <a16:creationId xmlns:a16="http://schemas.microsoft.com/office/drawing/2014/main" id="{B6C9EA5F-12EA-8148-8FC2-1455F8DFF2B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AFD281D-ED80-14FB-2AFE-C8989BD540FB}"/>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1806523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F54ED-9812-8FCD-29DD-07B648BABEC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75DDEA-C5BA-CB23-57FC-39D14235A981}"/>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4" name="Footer Placeholder 3">
            <a:extLst>
              <a:ext uri="{FF2B5EF4-FFF2-40B4-BE49-F238E27FC236}">
                <a16:creationId xmlns:a16="http://schemas.microsoft.com/office/drawing/2014/main" id="{99DDCEBD-AB7D-17A7-84A5-072ADD60DF4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8292386-A175-CF1D-5BE4-C0C44D9A5D18}"/>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2657811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BC87A1F-E6DF-C67C-0629-67691BE66ED4}"/>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3" name="Footer Placeholder 2">
            <a:extLst>
              <a:ext uri="{FF2B5EF4-FFF2-40B4-BE49-F238E27FC236}">
                <a16:creationId xmlns:a16="http://schemas.microsoft.com/office/drawing/2014/main" id="{6F1D85F7-A003-9921-3924-4CB566727D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AFD333-2E49-0E42-3643-FEE95B235A17}"/>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325779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76643-32D6-6502-FDF9-F9AA0DB56B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3E2E4DE-3ADD-7C26-6EE7-1392C2E0CC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1758F21-DC31-4080-CC84-EC9F41DC32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649D83-C40D-DE71-EAAE-2CC28641EAB5}"/>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6" name="Footer Placeholder 5">
            <a:extLst>
              <a:ext uri="{FF2B5EF4-FFF2-40B4-BE49-F238E27FC236}">
                <a16:creationId xmlns:a16="http://schemas.microsoft.com/office/drawing/2014/main" id="{9F17C0BD-47FB-E504-0ED8-B157A8BB9E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AAF2B8-A778-0F96-94C6-C9364B90D2AD}"/>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1725796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DE01B-BB3C-D8B1-FEBB-2E38364FD0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6B30C7-B7FF-66F4-20A5-A80B3F5587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2338934-FF15-55DD-20B0-F12EDDF7D4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D5F9CA-AEF6-35ED-475D-AC558375AD74}"/>
              </a:ext>
            </a:extLst>
          </p:cNvPr>
          <p:cNvSpPr>
            <a:spLocks noGrp="1"/>
          </p:cNvSpPr>
          <p:nvPr>
            <p:ph type="dt" sz="half" idx="10"/>
          </p:nvPr>
        </p:nvSpPr>
        <p:spPr/>
        <p:txBody>
          <a:bodyPr/>
          <a:lstStyle/>
          <a:p>
            <a:fld id="{C84FA2A4-9B39-544E-B4C9-08DB77D45F0D}" type="datetimeFigureOut">
              <a:rPr lang="en-US" smtClean="0"/>
              <a:t>7/31/2025</a:t>
            </a:fld>
            <a:endParaRPr lang="en-US"/>
          </a:p>
        </p:txBody>
      </p:sp>
      <p:sp>
        <p:nvSpPr>
          <p:cNvPr id="6" name="Footer Placeholder 5">
            <a:extLst>
              <a:ext uri="{FF2B5EF4-FFF2-40B4-BE49-F238E27FC236}">
                <a16:creationId xmlns:a16="http://schemas.microsoft.com/office/drawing/2014/main" id="{A892C1D9-84D7-94F8-FD12-C8000DADA6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B3C66B-C8DA-8317-D6CB-AF83E48D963A}"/>
              </a:ext>
            </a:extLst>
          </p:cNvPr>
          <p:cNvSpPr>
            <a:spLocks noGrp="1"/>
          </p:cNvSpPr>
          <p:nvPr>
            <p:ph type="sldNum" sz="quarter" idx="12"/>
          </p:nvPr>
        </p:nvSpPr>
        <p:spPr/>
        <p:txBody>
          <a:bodyPr/>
          <a:lstStyle/>
          <a:p>
            <a:fld id="{8B8F5D36-7C17-A040-8C86-C45DA02973D1}" type="slidenum">
              <a:rPr lang="en-US" smtClean="0"/>
              <a:t>‹#›</a:t>
            </a:fld>
            <a:endParaRPr lang="en-US"/>
          </a:p>
        </p:txBody>
      </p:sp>
    </p:spTree>
    <p:extLst>
      <p:ext uri="{BB962C8B-B14F-4D97-AF65-F5344CB8AC3E}">
        <p14:creationId xmlns:p14="http://schemas.microsoft.com/office/powerpoint/2010/main" val="1362029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507585-257D-8DCA-9766-7520FE6995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A62E45-A2AA-5C5C-78D1-18C958AADC4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093E42-0273-D04C-6A42-FFFFADD7F0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84FA2A4-9B39-544E-B4C9-08DB77D45F0D}" type="datetimeFigureOut">
              <a:rPr lang="en-US" smtClean="0"/>
              <a:t>7/31/2025</a:t>
            </a:fld>
            <a:endParaRPr lang="en-US"/>
          </a:p>
        </p:txBody>
      </p:sp>
      <p:sp>
        <p:nvSpPr>
          <p:cNvPr id="5" name="Footer Placeholder 4">
            <a:extLst>
              <a:ext uri="{FF2B5EF4-FFF2-40B4-BE49-F238E27FC236}">
                <a16:creationId xmlns:a16="http://schemas.microsoft.com/office/drawing/2014/main" id="{F41168FF-3543-D31A-1092-75E71377A1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4557290-719B-A8C6-93BB-54E3A6B943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B8F5D36-7C17-A040-8C86-C45DA02973D1}" type="slidenum">
              <a:rPr lang="en-US" smtClean="0"/>
              <a:t>‹#›</a:t>
            </a:fld>
            <a:endParaRPr lang="en-US"/>
          </a:p>
        </p:txBody>
      </p:sp>
    </p:spTree>
    <p:extLst>
      <p:ext uri="{BB962C8B-B14F-4D97-AF65-F5344CB8AC3E}">
        <p14:creationId xmlns:p14="http://schemas.microsoft.com/office/powerpoint/2010/main" val="2069103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36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D28F5A9-5945-26EA-976E-15F713C779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A0554-785E-18D1-20A0-A8BFA01540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CFDD17-B358-42BF-55EF-6156B8AC4B0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424655B-EA1A-E681-8FFC-972E15862EF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F9959D35-497E-CE90-329F-1C19E68CAAA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960052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E9EBF-6EEC-F4BF-C14C-DACB00E488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8504D6-04A2-5613-4742-BC71A36325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B19055E-8A6B-F52E-CE0E-A296AC0C40FE}"/>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6667F800-FC6A-A168-CEDE-91B13C007A9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077051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58389-5105-A234-8638-C8E35D0DA9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F8F55C-26C8-7093-C7AA-2C4F1A96F5C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27D1E88-2007-66B3-6EC4-18504960679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9A7482B4-8310-C680-1D64-12806EB7AAEC}"/>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54453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1E288-517A-3116-EB63-4CB2F184F5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E56CAB-BFC4-CB88-ECCB-9A5CDABACC7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6B4539C-9114-44DB-D206-F0DBB35D44F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0F3D20E9-1C7B-C648-236B-F34F6DF202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83825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1D713-303E-D354-4185-2F574C2A34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C0E310-C461-5062-B8BE-D37B53A7C31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AB50DF-1707-A6BC-1144-7F209DDDB76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E02A9A46-B52A-4BE4-BFEC-D31FD67EEDF1}"/>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70407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11CB1-9BFD-F903-DBFC-E97365D207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EB87DB-F63C-8849-17F7-1577DD8F2D0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7A2EFB2-5917-1CBA-F45E-D94FDB2E477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5074CC51-D4C0-540C-3C0A-1A6FC769EE8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862656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19465-F1F8-683A-DA6B-081030FAE4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DF7792-2E5C-91B6-677D-B9553969A9A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FC37EB-C614-A192-F1F9-DECE38289B2B}"/>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0ECAEDED-E750-9788-5C87-A295A9E5EB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71054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3D61A-B23D-CAD8-ABCF-6711C81DE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3BE5D7-803A-3020-63F5-BFC7364F8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94B6A84-DB1E-38C7-5DDE-713BFA273E6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E21C9BB3-BF7C-48F0-B991-5F0A54534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55629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0D146-205F-1742-6C01-8B04C00300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804F2E-41A2-41EB-8FB3-762007F14DE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C60A47E-6936-8547-7401-AF03BF23B90B}"/>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1752DFA7-007A-21C2-91D9-8C6B5A78E30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09528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05683-8CFA-2A65-E9EE-73AF7351F4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39DCFD-CE97-B85A-8FB9-CC7FB83EC3F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E9386CD-485F-B3A9-90CC-2C22D835F97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3E9A69D0-6F26-D8F6-1B7B-E07492310107}"/>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18835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90913-E8C9-03F7-555F-21224ECA37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0BC782-BE27-08AE-3368-FDB1C044482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484CF03-B5A1-624B-992F-E224444333B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FCBD66A3-EF89-4358-552B-94D224782E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093139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40C22-6A07-6E6C-A482-68DD23B040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F27839-F6E4-1546-4ACA-4C184F4A1C4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1ADCFC7-881D-0964-9C91-3CEEF55906A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0AA03695-DCEF-B4BA-5241-BD7C8A82AB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61324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90913-E8C9-03F7-555F-21224ECA37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0BC782-BE27-08AE-3368-FDB1C044482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484CF03-B5A1-624B-992F-E224444333B7}"/>
              </a:ext>
            </a:extLst>
          </p:cNvPr>
          <p:cNvSpPr txBox="1"/>
          <p:nvPr/>
        </p:nvSpPr>
        <p:spPr>
          <a:xfrm>
            <a:off x="6011847" y="4091781"/>
            <a:ext cx="2054431" cy="221599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8</a:t>
            </a:r>
          </a:p>
        </p:txBody>
      </p:sp>
      <p:pic>
        <p:nvPicPr>
          <p:cNvPr id="12" name="Audio 11">
            <a:extLst>
              <a:ext uri="{FF2B5EF4-FFF2-40B4-BE49-F238E27FC236}">
                <a16:creationId xmlns:a16="http://schemas.microsoft.com/office/drawing/2014/main" id="{FCBD66A3-EF89-4358-552B-94D224782E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57768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ABDC0-B8A3-D636-0089-38999BC10A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59B924-C3E8-ED0F-7334-3580C0B22E3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FF0E176-D046-599E-ACB3-7A4101449F75}"/>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E65CCDA1-1D80-8E18-419E-B5218E6D775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14135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969D7-7285-5C3F-B807-0FB9CA2F4E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14BD59-C0F6-88EB-E806-70340D18F38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C069D82-DF13-F39C-92B3-7BE3C55CE50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24F945EF-6ABC-DE05-D1C9-C0C2A287F5AC}"/>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6472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D44BB-4210-37BE-071A-22A9958504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653C69-C8C3-04D0-6FCB-F598D1967A7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C1511A4-139E-26FC-F63D-76042F506E60}"/>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23523C0F-1BAF-C009-CF03-217D61BD760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896619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C6836-C711-ECF7-2515-6F3307ACEF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3A65AF-EF72-2AE3-E234-9F869C75347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16F0639-4336-4718-1101-BEADC31AABA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6ED0CB0C-ADCC-274D-0218-746A6837EF4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099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94A43-1953-B515-4D45-2907BC9CF7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437239-F1A0-18C4-0FF3-DEDBD6D5B29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9089A84-EA7D-7ED9-CD60-EEA7C82B83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853AC86F-3563-3210-08BB-6F21BACD588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033411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B09E1-B8E4-E6CC-9153-F06EE7C19E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4F6439-7B42-9C8B-23A1-6419FD33B21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9BAE03E-9C42-487A-02D8-6530404ADD01}"/>
              </a:ext>
            </a:extLst>
          </p:cNvPr>
          <p:cNvSpPr txBox="1"/>
          <p:nvPr/>
        </p:nvSpPr>
        <p:spPr>
          <a:xfrm>
            <a:off x="5326361"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3" name="Audio 12">
            <a:extLst>
              <a:ext uri="{FF2B5EF4-FFF2-40B4-BE49-F238E27FC236}">
                <a16:creationId xmlns:a16="http://schemas.microsoft.com/office/drawing/2014/main" id="{5A082465-404E-88B6-E4E8-E6946487849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13598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4" name="Audio 13">
            <a:extLst>
              <a:ext uri="{FF2B5EF4-FFF2-40B4-BE49-F238E27FC236}">
                <a16:creationId xmlns:a16="http://schemas.microsoft.com/office/drawing/2014/main" id="{4668E78F-DE6D-655C-3ACB-F174AD7A6D6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EBE35-F242-13D7-80FC-5022238DEC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993262-6696-88AF-2C4C-D592B8C446A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55AFEED-50B3-1E45-73A9-9D4A775DDE8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1743638E-05FE-DFA3-8025-C07640B80653}"/>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6036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A61B95BB-9324-08E0-18B5-9129DCB1493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9F1E88E0-74DF-056E-9F45-4BA2C77C2AF8}"/>
              </a:ext>
            </a:extLst>
          </p:cNvPr>
          <p:cNvPicPr>
            <a:picLocks noChangeAspect="1"/>
          </p:cNvPicPr>
          <p:nvPr>
            <a:audioFile r:link="rId1"/>
            <p:extLst>
              <p:ext uri="{DAA4B4D4-6D71-4841-9C94-3DE7FCFB9230}">
                <p14:media xmlns:p14="http://schemas.microsoft.com/office/powerpoint/2010/main" r:embed="rId2">
                  <p14:trim end="60.3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CB03E34-1124-0BD7-0231-5F44D0A576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9374FC79-C600-1C19-87D2-2478D8F46485}"/>
              </a:ext>
            </a:extLst>
          </p:cNvPr>
          <p:cNvPicPr>
            <a:picLocks noChangeAspect="1"/>
          </p:cNvPicPr>
          <p:nvPr>
            <a:audioFile r:link="rId1"/>
            <p:extLst>
              <p:ext uri="{DAA4B4D4-6D71-4841-9C94-3DE7FCFB9230}">
                <p14:media xmlns:p14="http://schemas.microsoft.com/office/powerpoint/2010/main" r:embed="rId2">
                  <p14:trim end="156.87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95206463-CFEF-E3A6-3468-5BA578CE78DB}"/>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2" name="Audio 11">
            <a:extLst>
              <a:ext uri="{FF2B5EF4-FFF2-40B4-BE49-F238E27FC236}">
                <a16:creationId xmlns:a16="http://schemas.microsoft.com/office/drawing/2014/main" id="{F4B64312-7BA3-D845-9FA9-5C7C27ED4DC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C394D851-937B-4638-982C-25A47B0D402A}">
  <ds:schemaRefs>
    <ds:schemaRef ds:uri="http://schemas.microsoft.com/sharepoint/v3/contenttype/forms"/>
  </ds:schemaRefs>
</ds:datastoreItem>
</file>

<file path=customXml/itemProps2.xml><?xml version="1.0" encoding="utf-8"?>
<ds:datastoreItem xmlns:ds="http://schemas.openxmlformats.org/officeDocument/2006/customXml" ds:itemID="{82080650-4219-495A-9E7B-688149A8A6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C25955-1BB0-4E13-A6CD-16E0BDA2B0F9}">
  <ds:schemaRefs>
    <ds:schemaRef ds:uri="http://schemas.microsoft.com/office/infopath/2007/PartnerControls"/>
    <ds:schemaRef ds:uri="http://purl.org/dc/terms/"/>
    <ds:schemaRef ds:uri="161d82f7-f6a3-4417-9fb0-6bd3db963429"/>
    <ds:schemaRef ds:uri="http://schemas.microsoft.com/office/2006/metadata/properties"/>
    <ds:schemaRef ds:uri="http://purl.org/dc/elements/1.1/"/>
    <ds:schemaRef ds:uri="http://purl.org/dc/dcmitype/"/>
    <ds:schemaRef ds:uri="http://schemas.microsoft.com/office/2006/documentManagement/types"/>
    <ds:schemaRef ds:uri="http://www.w3.org/XML/1998/namespace"/>
    <ds:schemaRef ds:uri="http://schemas.openxmlformats.org/package/2006/metadata/core-properties"/>
    <ds:schemaRef ds:uri="7dfc20e4-3649-4211-81dc-9290c21459be"/>
  </ds:schemaRefs>
</ds:datastoreItem>
</file>

<file path=docProps/app.xml><?xml version="1.0" encoding="utf-8"?>
<Properties xmlns="http://schemas.openxmlformats.org/officeDocument/2006/extended-properties" xmlns:vt="http://schemas.openxmlformats.org/officeDocument/2006/docPropsVTypes">
  <TotalTime>6</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36</vt:lpstr>
      <vt:lpstr>PowerPoint Presentation</vt:lpstr>
      <vt:lpstr>7 + 4 11 </vt:lpstr>
      <vt:lpstr>7 + 4  </vt:lpstr>
      <vt:lpstr>6 + 2 8 </vt:lpstr>
      <vt:lpstr>6 + 2  </vt:lpstr>
      <vt:lpstr>3 + 7 10 </vt:lpstr>
      <vt:lpstr>3 + 7  </vt:lpstr>
      <vt:lpstr>9 + 2 11 </vt:lpstr>
      <vt:lpstr>9 + 2  </vt:lpstr>
      <vt:lpstr>6 + 2  </vt:lpstr>
      <vt:lpstr>9 + 2  </vt:lpstr>
      <vt:lpstr>3 + 7  </vt:lpstr>
      <vt:lpstr>7 + 4  </vt:lpstr>
      <vt:lpstr>3 + 7  </vt:lpstr>
      <vt:lpstr>7 + 4  </vt:lpstr>
      <vt:lpstr>9 + 2  </vt:lpstr>
      <vt:lpstr>6 + 2  </vt:lpstr>
      <vt:lpstr>9 + 2  </vt:lpstr>
      <vt:lpstr>3 + 7  </vt:lpstr>
      <vt:lpstr>6 + 2  </vt:lpstr>
      <vt:lpstr>7 + 4  </vt:lpstr>
      <vt:lpstr>6 + 2  </vt:lpstr>
      <vt:lpstr>7 + 4  </vt:lpstr>
      <vt:lpstr>3 + 7  </vt:lpstr>
      <vt:lpstr>9 + 2  </vt:lpstr>
      <vt:lpstr>7 + 4  </vt:lpstr>
      <vt:lpstr>6 + 2  </vt:lpstr>
      <vt:lpstr>9 + 2  </vt:lpstr>
      <vt:lpstr>3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#6,7,8,9</dc:title>
  <dc:creator>Guilfoyle, Jayce</dc:creator>
  <cp:lastModifiedBy>Poncy, Brian</cp:lastModifiedBy>
  <cp:revision>2</cp:revision>
  <dcterms:created xsi:type="dcterms:W3CDTF">2024-11-25T00:53:29Z</dcterms:created>
  <dcterms:modified xsi:type="dcterms:W3CDTF">2025-07-31T05:37:01Z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