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311" r:id="rId5"/>
    <p:sldId id="313" r:id="rId6"/>
    <p:sldId id="34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8CCB9E-7021-44A9-9241-95EBF60AB59F}" v="1" dt="2025-07-31T05:35:02.6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74" d="100"/>
          <a:sy n="74" d="100"/>
        </p:scale>
        <p:origin x="762"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448CCB9E-7021-44A9-9241-95EBF60AB59F}"/>
    <pc:docChg chg="addSld delSld modSld">
      <pc:chgData name="Poncy, Brian" userId="002c98f0-3707-44e7-b27e-58ac2885d61f" providerId="ADAL" clId="{448CCB9E-7021-44A9-9241-95EBF60AB59F}" dt="2025-07-31T05:35:03.565" v="1" actId="47"/>
      <pc:docMkLst>
        <pc:docMk/>
      </pc:docMkLst>
      <pc:sldChg chg="del">
        <pc:chgData name="Poncy, Brian" userId="002c98f0-3707-44e7-b27e-58ac2885d61f" providerId="ADAL" clId="{448CCB9E-7021-44A9-9241-95EBF60AB59F}" dt="2025-07-31T05:35:03.565" v="1" actId="47"/>
        <pc:sldMkLst>
          <pc:docMk/>
          <pc:sldMk cId="3280604447" sldId="314"/>
        </pc:sldMkLst>
      </pc:sldChg>
      <pc:sldChg chg="add">
        <pc:chgData name="Poncy, Brian" userId="002c98f0-3707-44e7-b27e-58ac2885d61f" providerId="ADAL" clId="{448CCB9E-7021-44A9-9241-95EBF60AB59F}" dt="2025-07-31T05:35:02.638"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C81DC-8793-493F-85CA-87FC558EDCD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5A2E4F-C625-4C8E-AB24-3784ED9A3E7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9280568-0B42-41EA-B1E2-0D292C5F4FF3}"/>
              </a:ext>
            </a:extLst>
          </p:cNvPr>
          <p:cNvSpPr>
            <a:spLocks noGrp="1"/>
          </p:cNvSpPr>
          <p:nvPr>
            <p:ph type="dt" sz="half" idx="10"/>
          </p:nvPr>
        </p:nvSpPr>
        <p:spPr/>
        <p:txBody>
          <a:bodyPr/>
          <a:lstStyle/>
          <a:p>
            <a:fld id="{42F5BCFE-2DF5-4672-8C09-109E8496CE32}" type="datetimeFigureOut">
              <a:rPr lang="en-US" smtClean="0"/>
              <a:t>7/31/2025</a:t>
            </a:fld>
            <a:endParaRPr lang="en-US"/>
          </a:p>
        </p:txBody>
      </p:sp>
      <p:sp>
        <p:nvSpPr>
          <p:cNvPr id="5" name="Footer Placeholder 4">
            <a:extLst>
              <a:ext uri="{FF2B5EF4-FFF2-40B4-BE49-F238E27FC236}">
                <a16:creationId xmlns:a16="http://schemas.microsoft.com/office/drawing/2014/main" id="{8C760E8C-C154-4EA9-B746-6415C39A18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17D300-BBE9-4C4A-A841-3A4CA67E3D8B}"/>
              </a:ext>
            </a:extLst>
          </p:cNvPr>
          <p:cNvSpPr>
            <a:spLocks noGrp="1"/>
          </p:cNvSpPr>
          <p:nvPr>
            <p:ph type="sldNum" sz="quarter" idx="12"/>
          </p:nvPr>
        </p:nvSpPr>
        <p:spPr/>
        <p:txBody>
          <a:bodyPr/>
          <a:lstStyle/>
          <a:p>
            <a:fld id="{E867ABDB-A209-43B6-B8F3-D564D997CC13}" type="slidenum">
              <a:rPr lang="en-US" smtClean="0"/>
              <a:t>‹#›</a:t>
            </a:fld>
            <a:endParaRPr lang="en-US"/>
          </a:p>
        </p:txBody>
      </p:sp>
    </p:spTree>
    <p:extLst>
      <p:ext uri="{BB962C8B-B14F-4D97-AF65-F5344CB8AC3E}">
        <p14:creationId xmlns:p14="http://schemas.microsoft.com/office/powerpoint/2010/main" val="24608726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39F44-281B-437A-A84D-A8D1A6AE0D9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DB90CC1-4D22-481F-8404-7A6EBCDCB3A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7BA6E3-BC98-4BBB-82F5-3C7D9A51B388}"/>
              </a:ext>
            </a:extLst>
          </p:cNvPr>
          <p:cNvSpPr>
            <a:spLocks noGrp="1"/>
          </p:cNvSpPr>
          <p:nvPr>
            <p:ph type="dt" sz="half" idx="10"/>
          </p:nvPr>
        </p:nvSpPr>
        <p:spPr/>
        <p:txBody>
          <a:bodyPr/>
          <a:lstStyle/>
          <a:p>
            <a:fld id="{42F5BCFE-2DF5-4672-8C09-109E8496CE32}" type="datetimeFigureOut">
              <a:rPr lang="en-US" smtClean="0"/>
              <a:t>7/31/2025</a:t>
            </a:fld>
            <a:endParaRPr lang="en-US"/>
          </a:p>
        </p:txBody>
      </p:sp>
      <p:sp>
        <p:nvSpPr>
          <p:cNvPr id="5" name="Footer Placeholder 4">
            <a:extLst>
              <a:ext uri="{FF2B5EF4-FFF2-40B4-BE49-F238E27FC236}">
                <a16:creationId xmlns:a16="http://schemas.microsoft.com/office/drawing/2014/main" id="{E1333D48-46F6-4F39-9D49-4398CE0859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BE7131-D397-485E-86E5-918F7B0B0097}"/>
              </a:ext>
            </a:extLst>
          </p:cNvPr>
          <p:cNvSpPr>
            <a:spLocks noGrp="1"/>
          </p:cNvSpPr>
          <p:nvPr>
            <p:ph type="sldNum" sz="quarter" idx="12"/>
          </p:nvPr>
        </p:nvSpPr>
        <p:spPr/>
        <p:txBody>
          <a:bodyPr/>
          <a:lstStyle/>
          <a:p>
            <a:fld id="{E867ABDB-A209-43B6-B8F3-D564D997CC13}" type="slidenum">
              <a:rPr lang="en-US" smtClean="0"/>
              <a:t>‹#›</a:t>
            </a:fld>
            <a:endParaRPr lang="en-US"/>
          </a:p>
        </p:txBody>
      </p:sp>
    </p:spTree>
    <p:extLst>
      <p:ext uri="{BB962C8B-B14F-4D97-AF65-F5344CB8AC3E}">
        <p14:creationId xmlns:p14="http://schemas.microsoft.com/office/powerpoint/2010/main" val="828850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41305E1-63BC-4284-B569-946D44032BC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0E79171-C848-419E-A5D1-293555F0C23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CB1DA4-10B3-4F5A-AEDE-94F38698478A}"/>
              </a:ext>
            </a:extLst>
          </p:cNvPr>
          <p:cNvSpPr>
            <a:spLocks noGrp="1"/>
          </p:cNvSpPr>
          <p:nvPr>
            <p:ph type="dt" sz="half" idx="10"/>
          </p:nvPr>
        </p:nvSpPr>
        <p:spPr/>
        <p:txBody>
          <a:bodyPr/>
          <a:lstStyle/>
          <a:p>
            <a:fld id="{42F5BCFE-2DF5-4672-8C09-109E8496CE32}" type="datetimeFigureOut">
              <a:rPr lang="en-US" smtClean="0"/>
              <a:t>7/31/2025</a:t>
            </a:fld>
            <a:endParaRPr lang="en-US"/>
          </a:p>
        </p:txBody>
      </p:sp>
      <p:sp>
        <p:nvSpPr>
          <p:cNvPr id="5" name="Footer Placeholder 4">
            <a:extLst>
              <a:ext uri="{FF2B5EF4-FFF2-40B4-BE49-F238E27FC236}">
                <a16:creationId xmlns:a16="http://schemas.microsoft.com/office/drawing/2014/main" id="{06B87FDD-0F2D-4FAB-9775-822FDD0291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A760B7-3328-4673-876C-791B19D95D2D}"/>
              </a:ext>
            </a:extLst>
          </p:cNvPr>
          <p:cNvSpPr>
            <a:spLocks noGrp="1"/>
          </p:cNvSpPr>
          <p:nvPr>
            <p:ph type="sldNum" sz="quarter" idx="12"/>
          </p:nvPr>
        </p:nvSpPr>
        <p:spPr/>
        <p:txBody>
          <a:bodyPr/>
          <a:lstStyle/>
          <a:p>
            <a:fld id="{E867ABDB-A209-43B6-B8F3-D564D997CC13}" type="slidenum">
              <a:rPr lang="en-US" smtClean="0"/>
              <a:t>‹#›</a:t>
            </a:fld>
            <a:endParaRPr lang="en-US"/>
          </a:p>
        </p:txBody>
      </p:sp>
    </p:spTree>
    <p:extLst>
      <p:ext uri="{BB962C8B-B14F-4D97-AF65-F5344CB8AC3E}">
        <p14:creationId xmlns:p14="http://schemas.microsoft.com/office/powerpoint/2010/main" val="3849501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6CECF-6F0F-4CB1-879B-C748B992A10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C674594-35E3-47D1-A93F-5E6A90080C2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0C92C5-29DC-45A4-B023-24FFBA28C8AA}"/>
              </a:ext>
            </a:extLst>
          </p:cNvPr>
          <p:cNvSpPr>
            <a:spLocks noGrp="1"/>
          </p:cNvSpPr>
          <p:nvPr>
            <p:ph type="dt" sz="half" idx="10"/>
          </p:nvPr>
        </p:nvSpPr>
        <p:spPr/>
        <p:txBody>
          <a:bodyPr/>
          <a:lstStyle/>
          <a:p>
            <a:fld id="{42F5BCFE-2DF5-4672-8C09-109E8496CE32}" type="datetimeFigureOut">
              <a:rPr lang="en-US" smtClean="0"/>
              <a:t>7/31/2025</a:t>
            </a:fld>
            <a:endParaRPr lang="en-US"/>
          </a:p>
        </p:txBody>
      </p:sp>
      <p:sp>
        <p:nvSpPr>
          <p:cNvPr id="5" name="Footer Placeholder 4">
            <a:extLst>
              <a:ext uri="{FF2B5EF4-FFF2-40B4-BE49-F238E27FC236}">
                <a16:creationId xmlns:a16="http://schemas.microsoft.com/office/drawing/2014/main" id="{22B6EBAF-9F22-4A8E-960A-5E16D74EC5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C40544-BB09-47D0-90BC-41942A2970E9}"/>
              </a:ext>
            </a:extLst>
          </p:cNvPr>
          <p:cNvSpPr>
            <a:spLocks noGrp="1"/>
          </p:cNvSpPr>
          <p:nvPr>
            <p:ph type="sldNum" sz="quarter" idx="12"/>
          </p:nvPr>
        </p:nvSpPr>
        <p:spPr/>
        <p:txBody>
          <a:bodyPr/>
          <a:lstStyle/>
          <a:p>
            <a:fld id="{E867ABDB-A209-43B6-B8F3-D564D997CC13}" type="slidenum">
              <a:rPr lang="en-US" smtClean="0"/>
              <a:t>‹#›</a:t>
            </a:fld>
            <a:endParaRPr lang="en-US"/>
          </a:p>
        </p:txBody>
      </p:sp>
    </p:spTree>
    <p:extLst>
      <p:ext uri="{BB962C8B-B14F-4D97-AF65-F5344CB8AC3E}">
        <p14:creationId xmlns:p14="http://schemas.microsoft.com/office/powerpoint/2010/main" val="18969169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E9D58-5E81-444D-AB2D-D3716B5A95E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548A1C8-CFBC-4380-AD63-87A1938A3F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A7372E7-5E88-4EEF-A671-F524E5EB0369}"/>
              </a:ext>
            </a:extLst>
          </p:cNvPr>
          <p:cNvSpPr>
            <a:spLocks noGrp="1"/>
          </p:cNvSpPr>
          <p:nvPr>
            <p:ph type="dt" sz="half" idx="10"/>
          </p:nvPr>
        </p:nvSpPr>
        <p:spPr/>
        <p:txBody>
          <a:bodyPr/>
          <a:lstStyle/>
          <a:p>
            <a:fld id="{42F5BCFE-2DF5-4672-8C09-109E8496CE32}" type="datetimeFigureOut">
              <a:rPr lang="en-US" smtClean="0"/>
              <a:t>7/31/2025</a:t>
            </a:fld>
            <a:endParaRPr lang="en-US"/>
          </a:p>
        </p:txBody>
      </p:sp>
      <p:sp>
        <p:nvSpPr>
          <p:cNvPr id="5" name="Footer Placeholder 4">
            <a:extLst>
              <a:ext uri="{FF2B5EF4-FFF2-40B4-BE49-F238E27FC236}">
                <a16:creationId xmlns:a16="http://schemas.microsoft.com/office/drawing/2014/main" id="{06D27D1E-D791-4177-A967-4D8D907A27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43F0B0-1B36-4E32-AE6C-7869E2167672}"/>
              </a:ext>
            </a:extLst>
          </p:cNvPr>
          <p:cNvSpPr>
            <a:spLocks noGrp="1"/>
          </p:cNvSpPr>
          <p:nvPr>
            <p:ph type="sldNum" sz="quarter" idx="12"/>
          </p:nvPr>
        </p:nvSpPr>
        <p:spPr/>
        <p:txBody>
          <a:bodyPr/>
          <a:lstStyle/>
          <a:p>
            <a:fld id="{E867ABDB-A209-43B6-B8F3-D564D997CC13}" type="slidenum">
              <a:rPr lang="en-US" smtClean="0"/>
              <a:t>‹#›</a:t>
            </a:fld>
            <a:endParaRPr lang="en-US"/>
          </a:p>
        </p:txBody>
      </p:sp>
    </p:spTree>
    <p:extLst>
      <p:ext uri="{BB962C8B-B14F-4D97-AF65-F5344CB8AC3E}">
        <p14:creationId xmlns:p14="http://schemas.microsoft.com/office/powerpoint/2010/main" val="410476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F7638-690F-4201-8FB3-CFABE0CACC6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BFF5B3-6E0E-4CEC-8801-5020D412A4B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0184CC2-9399-4628-972F-63847DA817B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8DDEF50-4EF9-46A7-A555-94A9849847F9}"/>
              </a:ext>
            </a:extLst>
          </p:cNvPr>
          <p:cNvSpPr>
            <a:spLocks noGrp="1"/>
          </p:cNvSpPr>
          <p:nvPr>
            <p:ph type="dt" sz="half" idx="10"/>
          </p:nvPr>
        </p:nvSpPr>
        <p:spPr/>
        <p:txBody>
          <a:bodyPr/>
          <a:lstStyle/>
          <a:p>
            <a:fld id="{42F5BCFE-2DF5-4672-8C09-109E8496CE32}" type="datetimeFigureOut">
              <a:rPr lang="en-US" smtClean="0"/>
              <a:t>7/31/2025</a:t>
            </a:fld>
            <a:endParaRPr lang="en-US"/>
          </a:p>
        </p:txBody>
      </p:sp>
      <p:sp>
        <p:nvSpPr>
          <p:cNvPr id="6" name="Footer Placeholder 5">
            <a:extLst>
              <a:ext uri="{FF2B5EF4-FFF2-40B4-BE49-F238E27FC236}">
                <a16:creationId xmlns:a16="http://schemas.microsoft.com/office/drawing/2014/main" id="{2BF631A2-A024-4DC6-B4E7-2C49F4EFDAA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4D2AC5-CDBB-4908-9351-DF35D95A75E3}"/>
              </a:ext>
            </a:extLst>
          </p:cNvPr>
          <p:cNvSpPr>
            <a:spLocks noGrp="1"/>
          </p:cNvSpPr>
          <p:nvPr>
            <p:ph type="sldNum" sz="quarter" idx="12"/>
          </p:nvPr>
        </p:nvSpPr>
        <p:spPr/>
        <p:txBody>
          <a:bodyPr/>
          <a:lstStyle/>
          <a:p>
            <a:fld id="{E867ABDB-A209-43B6-B8F3-D564D997CC13}" type="slidenum">
              <a:rPr lang="en-US" smtClean="0"/>
              <a:t>‹#›</a:t>
            </a:fld>
            <a:endParaRPr lang="en-US"/>
          </a:p>
        </p:txBody>
      </p:sp>
    </p:spTree>
    <p:extLst>
      <p:ext uri="{BB962C8B-B14F-4D97-AF65-F5344CB8AC3E}">
        <p14:creationId xmlns:p14="http://schemas.microsoft.com/office/powerpoint/2010/main" val="3168211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C66EB-3C15-4B7F-8733-FAF1C28ED53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873F104-97A2-4FD1-89A9-D7C1AD03F23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2734DBE-3103-4F5F-A030-CBB02BC08876}"/>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9E23DAB-9B76-4DE3-9B46-5496CA66EAD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9F4EFDE-3416-4AD8-A5D9-663F3F990EC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FD4DAEE-4F0D-4240-91AE-1890AA1323A4}"/>
              </a:ext>
            </a:extLst>
          </p:cNvPr>
          <p:cNvSpPr>
            <a:spLocks noGrp="1"/>
          </p:cNvSpPr>
          <p:nvPr>
            <p:ph type="dt" sz="half" idx="10"/>
          </p:nvPr>
        </p:nvSpPr>
        <p:spPr/>
        <p:txBody>
          <a:bodyPr/>
          <a:lstStyle/>
          <a:p>
            <a:fld id="{42F5BCFE-2DF5-4672-8C09-109E8496CE32}" type="datetimeFigureOut">
              <a:rPr lang="en-US" smtClean="0"/>
              <a:t>7/31/2025</a:t>
            </a:fld>
            <a:endParaRPr lang="en-US"/>
          </a:p>
        </p:txBody>
      </p:sp>
      <p:sp>
        <p:nvSpPr>
          <p:cNvPr id="8" name="Footer Placeholder 7">
            <a:extLst>
              <a:ext uri="{FF2B5EF4-FFF2-40B4-BE49-F238E27FC236}">
                <a16:creationId xmlns:a16="http://schemas.microsoft.com/office/drawing/2014/main" id="{F9E6675A-B4AB-4EAE-B3EB-19A83151A32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3B4031D-BD49-45A8-B5E0-2B6428CEA666}"/>
              </a:ext>
            </a:extLst>
          </p:cNvPr>
          <p:cNvSpPr>
            <a:spLocks noGrp="1"/>
          </p:cNvSpPr>
          <p:nvPr>
            <p:ph type="sldNum" sz="quarter" idx="12"/>
          </p:nvPr>
        </p:nvSpPr>
        <p:spPr/>
        <p:txBody>
          <a:bodyPr/>
          <a:lstStyle/>
          <a:p>
            <a:fld id="{E867ABDB-A209-43B6-B8F3-D564D997CC13}" type="slidenum">
              <a:rPr lang="en-US" smtClean="0"/>
              <a:t>‹#›</a:t>
            </a:fld>
            <a:endParaRPr lang="en-US"/>
          </a:p>
        </p:txBody>
      </p:sp>
    </p:spTree>
    <p:extLst>
      <p:ext uri="{BB962C8B-B14F-4D97-AF65-F5344CB8AC3E}">
        <p14:creationId xmlns:p14="http://schemas.microsoft.com/office/powerpoint/2010/main" val="19662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BCD48-7EDD-45FE-9E32-214608C70D9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394D935-2007-4D1F-8ED9-6F4A9FC3F7AB}"/>
              </a:ext>
            </a:extLst>
          </p:cNvPr>
          <p:cNvSpPr>
            <a:spLocks noGrp="1"/>
          </p:cNvSpPr>
          <p:nvPr>
            <p:ph type="dt" sz="half" idx="10"/>
          </p:nvPr>
        </p:nvSpPr>
        <p:spPr/>
        <p:txBody>
          <a:bodyPr/>
          <a:lstStyle/>
          <a:p>
            <a:fld id="{42F5BCFE-2DF5-4672-8C09-109E8496CE32}" type="datetimeFigureOut">
              <a:rPr lang="en-US" smtClean="0"/>
              <a:t>7/31/2025</a:t>
            </a:fld>
            <a:endParaRPr lang="en-US"/>
          </a:p>
        </p:txBody>
      </p:sp>
      <p:sp>
        <p:nvSpPr>
          <p:cNvPr id="4" name="Footer Placeholder 3">
            <a:extLst>
              <a:ext uri="{FF2B5EF4-FFF2-40B4-BE49-F238E27FC236}">
                <a16:creationId xmlns:a16="http://schemas.microsoft.com/office/drawing/2014/main" id="{E9A9BAD9-D3AA-4975-8069-5577B00E982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B5B58A6-5BD1-4B77-B242-61EAAAAAFECC}"/>
              </a:ext>
            </a:extLst>
          </p:cNvPr>
          <p:cNvSpPr>
            <a:spLocks noGrp="1"/>
          </p:cNvSpPr>
          <p:nvPr>
            <p:ph type="sldNum" sz="quarter" idx="12"/>
          </p:nvPr>
        </p:nvSpPr>
        <p:spPr/>
        <p:txBody>
          <a:bodyPr/>
          <a:lstStyle/>
          <a:p>
            <a:fld id="{E867ABDB-A209-43B6-B8F3-D564D997CC13}" type="slidenum">
              <a:rPr lang="en-US" smtClean="0"/>
              <a:t>‹#›</a:t>
            </a:fld>
            <a:endParaRPr lang="en-US"/>
          </a:p>
        </p:txBody>
      </p:sp>
    </p:spTree>
    <p:extLst>
      <p:ext uri="{BB962C8B-B14F-4D97-AF65-F5344CB8AC3E}">
        <p14:creationId xmlns:p14="http://schemas.microsoft.com/office/powerpoint/2010/main" val="1849685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230E476-8E13-47F4-A211-8BE4405FCBAB}"/>
              </a:ext>
            </a:extLst>
          </p:cNvPr>
          <p:cNvSpPr>
            <a:spLocks noGrp="1"/>
          </p:cNvSpPr>
          <p:nvPr>
            <p:ph type="dt" sz="half" idx="10"/>
          </p:nvPr>
        </p:nvSpPr>
        <p:spPr/>
        <p:txBody>
          <a:bodyPr/>
          <a:lstStyle/>
          <a:p>
            <a:fld id="{42F5BCFE-2DF5-4672-8C09-109E8496CE32}" type="datetimeFigureOut">
              <a:rPr lang="en-US" smtClean="0"/>
              <a:t>7/31/2025</a:t>
            </a:fld>
            <a:endParaRPr lang="en-US"/>
          </a:p>
        </p:txBody>
      </p:sp>
      <p:sp>
        <p:nvSpPr>
          <p:cNvPr id="3" name="Footer Placeholder 2">
            <a:extLst>
              <a:ext uri="{FF2B5EF4-FFF2-40B4-BE49-F238E27FC236}">
                <a16:creationId xmlns:a16="http://schemas.microsoft.com/office/drawing/2014/main" id="{4950C97B-FBF5-43A2-86BC-A7EBD11C2DA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E643A32-4F6B-4A93-948B-2239AA4505B6}"/>
              </a:ext>
            </a:extLst>
          </p:cNvPr>
          <p:cNvSpPr>
            <a:spLocks noGrp="1"/>
          </p:cNvSpPr>
          <p:nvPr>
            <p:ph type="sldNum" sz="quarter" idx="12"/>
          </p:nvPr>
        </p:nvSpPr>
        <p:spPr/>
        <p:txBody>
          <a:bodyPr/>
          <a:lstStyle/>
          <a:p>
            <a:fld id="{E867ABDB-A209-43B6-B8F3-D564D997CC13}" type="slidenum">
              <a:rPr lang="en-US" smtClean="0"/>
              <a:t>‹#›</a:t>
            </a:fld>
            <a:endParaRPr lang="en-US"/>
          </a:p>
        </p:txBody>
      </p:sp>
    </p:spTree>
    <p:extLst>
      <p:ext uri="{BB962C8B-B14F-4D97-AF65-F5344CB8AC3E}">
        <p14:creationId xmlns:p14="http://schemas.microsoft.com/office/powerpoint/2010/main" val="30400458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A59D1-66A1-4A46-A690-1C80B64F23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B7B195C-8566-4C50-BAD6-791D2BC6B5E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E48C746-E5F8-4917-B77C-19962F7005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6CC175E-A5BF-4D1E-A22F-F1C0CEFC67D8}"/>
              </a:ext>
            </a:extLst>
          </p:cNvPr>
          <p:cNvSpPr>
            <a:spLocks noGrp="1"/>
          </p:cNvSpPr>
          <p:nvPr>
            <p:ph type="dt" sz="half" idx="10"/>
          </p:nvPr>
        </p:nvSpPr>
        <p:spPr/>
        <p:txBody>
          <a:bodyPr/>
          <a:lstStyle/>
          <a:p>
            <a:fld id="{42F5BCFE-2DF5-4672-8C09-109E8496CE32}" type="datetimeFigureOut">
              <a:rPr lang="en-US" smtClean="0"/>
              <a:t>7/31/2025</a:t>
            </a:fld>
            <a:endParaRPr lang="en-US"/>
          </a:p>
        </p:txBody>
      </p:sp>
      <p:sp>
        <p:nvSpPr>
          <p:cNvPr id="6" name="Footer Placeholder 5">
            <a:extLst>
              <a:ext uri="{FF2B5EF4-FFF2-40B4-BE49-F238E27FC236}">
                <a16:creationId xmlns:a16="http://schemas.microsoft.com/office/drawing/2014/main" id="{E3CA334B-557E-48A0-A656-84155B0CDF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384F8F-6FEA-4BD4-B42D-DA8AA2FBCDAB}"/>
              </a:ext>
            </a:extLst>
          </p:cNvPr>
          <p:cNvSpPr>
            <a:spLocks noGrp="1"/>
          </p:cNvSpPr>
          <p:nvPr>
            <p:ph type="sldNum" sz="quarter" idx="12"/>
          </p:nvPr>
        </p:nvSpPr>
        <p:spPr/>
        <p:txBody>
          <a:bodyPr/>
          <a:lstStyle/>
          <a:p>
            <a:fld id="{E867ABDB-A209-43B6-B8F3-D564D997CC13}" type="slidenum">
              <a:rPr lang="en-US" smtClean="0"/>
              <a:t>‹#›</a:t>
            </a:fld>
            <a:endParaRPr lang="en-US"/>
          </a:p>
        </p:txBody>
      </p:sp>
    </p:spTree>
    <p:extLst>
      <p:ext uri="{BB962C8B-B14F-4D97-AF65-F5344CB8AC3E}">
        <p14:creationId xmlns:p14="http://schemas.microsoft.com/office/powerpoint/2010/main" val="7410656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9C1FB-1C73-4B74-A35A-4081C39500B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3B51F39-6387-4524-9533-8075C33EB1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40E6024-29B6-47F7-ABA5-AD9D7BA67C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689430E-5910-44E0-918D-1236590473D0}"/>
              </a:ext>
            </a:extLst>
          </p:cNvPr>
          <p:cNvSpPr>
            <a:spLocks noGrp="1"/>
          </p:cNvSpPr>
          <p:nvPr>
            <p:ph type="dt" sz="half" idx="10"/>
          </p:nvPr>
        </p:nvSpPr>
        <p:spPr/>
        <p:txBody>
          <a:bodyPr/>
          <a:lstStyle/>
          <a:p>
            <a:fld id="{42F5BCFE-2DF5-4672-8C09-109E8496CE32}" type="datetimeFigureOut">
              <a:rPr lang="en-US" smtClean="0"/>
              <a:t>7/31/2025</a:t>
            </a:fld>
            <a:endParaRPr lang="en-US"/>
          </a:p>
        </p:txBody>
      </p:sp>
      <p:sp>
        <p:nvSpPr>
          <p:cNvPr id="6" name="Footer Placeholder 5">
            <a:extLst>
              <a:ext uri="{FF2B5EF4-FFF2-40B4-BE49-F238E27FC236}">
                <a16:creationId xmlns:a16="http://schemas.microsoft.com/office/drawing/2014/main" id="{A0CC1701-68F3-4572-AF1C-41C9447B4D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9C04BD-0CF9-4DE7-9E08-B524817EBE2F}"/>
              </a:ext>
            </a:extLst>
          </p:cNvPr>
          <p:cNvSpPr>
            <a:spLocks noGrp="1"/>
          </p:cNvSpPr>
          <p:nvPr>
            <p:ph type="sldNum" sz="quarter" idx="12"/>
          </p:nvPr>
        </p:nvSpPr>
        <p:spPr/>
        <p:txBody>
          <a:bodyPr/>
          <a:lstStyle/>
          <a:p>
            <a:fld id="{E867ABDB-A209-43B6-B8F3-D564D997CC13}" type="slidenum">
              <a:rPr lang="en-US" smtClean="0"/>
              <a:t>‹#›</a:t>
            </a:fld>
            <a:endParaRPr lang="en-US"/>
          </a:p>
        </p:txBody>
      </p:sp>
    </p:spTree>
    <p:extLst>
      <p:ext uri="{BB962C8B-B14F-4D97-AF65-F5344CB8AC3E}">
        <p14:creationId xmlns:p14="http://schemas.microsoft.com/office/powerpoint/2010/main" val="2204413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B1920CA-3233-49D4-B629-3F4EA352A1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D59D05A-D7AA-4DA5-B7A7-788CB1665C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DF0D8E-0E54-494A-A10B-8B1D7AABFA4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F5BCFE-2DF5-4672-8C09-109E8496CE32}" type="datetimeFigureOut">
              <a:rPr lang="en-US" smtClean="0"/>
              <a:t>7/31/2025</a:t>
            </a:fld>
            <a:endParaRPr lang="en-US"/>
          </a:p>
        </p:txBody>
      </p:sp>
      <p:sp>
        <p:nvSpPr>
          <p:cNvPr id="5" name="Footer Placeholder 4">
            <a:extLst>
              <a:ext uri="{FF2B5EF4-FFF2-40B4-BE49-F238E27FC236}">
                <a16:creationId xmlns:a16="http://schemas.microsoft.com/office/drawing/2014/main" id="{C671C139-A478-4239-AD5A-02CDB0D5502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8CD1E3E-03EF-4EB3-80B5-4916D58D55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67ABDB-A209-43B6-B8F3-D564D997CC13}" type="slidenum">
              <a:rPr lang="en-US" smtClean="0"/>
              <a:t>‹#›</a:t>
            </a:fld>
            <a:endParaRPr lang="en-US"/>
          </a:p>
        </p:txBody>
      </p:sp>
    </p:spTree>
    <p:extLst>
      <p:ext uri="{BB962C8B-B14F-4D97-AF65-F5344CB8AC3E}">
        <p14:creationId xmlns:p14="http://schemas.microsoft.com/office/powerpoint/2010/main" val="21701347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a:t>Lesson 30</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 Do 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18F3BE40-5938-4459-AE0C-98F5ACE56FEC}">
  <ds:schemaRefs>
    <ds:schemaRef ds:uri="http://schemas.microsoft.com/sharepoint/v3/contenttype/forms"/>
  </ds:schemaRefs>
</ds:datastoreItem>
</file>

<file path=customXml/itemProps2.xml><?xml version="1.0" encoding="utf-8"?>
<ds:datastoreItem xmlns:ds="http://schemas.openxmlformats.org/officeDocument/2006/customXml" ds:itemID="{266ECC2E-C388-487B-9C72-23E857C41D7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FB59540-7BD9-4FE7-91D5-FB6C16869B1B}">
  <ds:schemaRefs>
    <ds:schemaRef ds:uri="http://schemas.microsoft.com/office/2006/documentManagement/types"/>
    <ds:schemaRef ds:uri="http://purl.org/dc/terms/"/>
    <ds:schemaRef ds:uri="http://schemas.microsoft.com/office/2006/metadata/properties"/>
    <ds:schemaRef ds:uri="7dfc20e4-3649-4211-81dc-9290c21459be"/>
    <ds:schemaRef ds:uri="http://purl.org/dc/elements/1.1/"/>
    <ds:schemaRef ds:uri="http://purl.org/dc/dcmitype/"/>
    <ds:schemaRef ds:uri="http://schemas.microsoft.com/office/infopath/2007/PartnerControls"/>
    <ds:schemaRef ds:uri="http://schemas.openxmlformats.org/package/2006/metadata/core-properties"/>
    <ds:schemaRef ds:uri="161d82f7-f6a3-4417-9fb0-6bd3db963429"/>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206</Words>
  <Application>Microsoft Office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Times New Roman</vt:lpstr>
      <vt:lpstr>Office Theme</vt:lpstr>
      <vt:lpstr>Addition to 18  Lesson 30</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Addition to 18  Lesson 15</dc:title>
  <dc:creator>Poncy, Brian</dc:creator>
  <cp:lastModifiedBy>Poncy, Brian</cp:lastModifiedBy>
  <cp:revision>2</cp:revision>
  <dcterms:created xsi:type="dcterms:W3CDTF">2025-04-30T05:29:20Z</dcterms:created>
  <dcterms:modified xsi:type="dcterms:W3CDTF">2025-07-31T05:35:05Z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