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307" r:id="rId6"/>
    <p:sldId id="264" r:id="rId7"/>
    <p:sldId id="263" r:id="rId8"/>
    <p:sldId id="265" r:id="rId9"/>
    <p:sldId id="266" r:id="rId10"/>
    <p:sldId id="309" r:id="rId11"/>
    <p:sldId id="310" r:id="rId12"/>
    <p:sldId id="311" r:id="rId13"/>
    <p:sldId id="312" r:id="rId14"/>
    <p:sldId id="313" r:id="rId15"/>
    <p:sldId id="315" r:id="rId16"/>
    <p:sldId id="314" r:id="rId17"/>
    <p:sldId id="316" r:id="rId18"/>
    <p:sldId id="317" r:id="rId19"/>
    <p:sldId id="319" r:id="rId20"/>
    <p:sldId id="318" r:id="rId21"/>
    <p:sldId id="320" r:id="rId22"/>
    <p:sldId id="321" r:id="rId23"/>
    <p:sldId id="324" r:id="rId24"/>
    <p:sldId id="323" r:id="rId25"/>
    <p:sldId id="322" r:id="rId26"/>
    <p:sldId id="325" r:id="rId27"/>
    <p:sldId id="327" r:id="rId28"/>
    <p:sldId id="326" r:id="rId29"/>
    <p:sldId id="328" r:id="rId30"/>
    <p:sldId id="329" r:id="rId31"/>
    <p:sldId id="330" r:id="rId32"/>
    <p:sldId id="331" r:id="rId33"/>
    <p:sldId id="332" r:id="rId34"/>
    <p:sldId id="34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3958EA-E111-4D09-A581-345CA5219003}" v="1" dt="2025-07-31T05:35:55.9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AF3958EA-E111-4D09-A581-345CA5219003}"/>
    <pc:docChg chg="addSld delSld modSld">
      <pc:chgData name="Poncy, Brian" userId="002c98f0-3707-44e7-b27e-58ac2885d61f" providerId="ADAL" clId="{AF3958EA-E111-4D09-A581-345CA5219003}" dt="2025-07-31T05:35:57.876" v="1" actId="47"/>
      <pc:docMkLst>
        <pc:docMk/>
      </pc:docMkLst>
      <pc:sldChg chg="del">
        <pc:chgData name="Poncy, Brian" userId="002c98f0-3707-44e7-b27e-58ac2885d61f" providerId="ADAL" clId="{AF3958EA-E111-4D09-A581-345CA5219003}" dt="2025-07-31T05:35:57.876" v="1" actId="47"/>
        <pc:sldMkLst>
          <pc:docMk/>
          <pc:sldMk cId="3280604447" sldId="333"/>
        </pc:sldMkLst>
      </pc:sldChg>
      <pc:sldChg chg="add">
        <pc:chgData name="Poncy, Brian" userId="002c98f0-3707-44e7-b27e-58ac2885d61f" providerId="ADAL" clId="{AF3958EA-E111-4D09-A581-345CA5219003}" dt="2025-07-31T05:35:55.951" v="0"/>
        <pc:sldMkLst>
          <pc:docMk/>
          <pc:sldMk cId="3241118567" sldId="34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2D4E0-431D-C096-7AC2-CA8A59A334E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26C04B5-065D-F37B-6879-AC2522107E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BE4412-0E89-7F49-B0A9-2C06C9B07DA8}"/>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5" name="Footer Placeholder 4">
            <a:extLst>
              <a:ext uri="{FF2B5EF4-FFF2-40B4-BE49-F238E27FC236}">
                <a16:creationId xmlns:a16="http://schemas.microsoft.com/office/drawing/2014/main" id="{1A7BE8FF-6119-5E77-4999-F0714CCEF4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F93177-BB7C-9298-317D-CD7AC7D598C0}"/>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385006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65886-24F3-002F-0F37-2E7DADC7C8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3E0862-D217-0565-EEB0-2AA615543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9D908A-2D7A-24C3-851A-EBC148C5C2AB}"/>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5" name="Footer Placeholder 4">
            <a:extLst>
              <a:ext uri="{FF2B5EF4-FFF2-40B4-BE49-F238E27FC236}">
                <a16:creationId xmlns:a16="http://schemas.microsoft.com/office/drawing/2014/main" id="{C3C2F53B-B4F5-7B57-BEC9-3F4CEE1DEA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D5F08D-67A8-0F16-013A-05D5D91F221D}"/>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1568539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1F2D15-3E4D-BD03-EBE2-AD491FDF3D3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617A15-6DED-2E9E-EADC-EF093BC862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814B28-E9EB-9EA4-F641-3C09354E8A15}"/>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5" name="Footer Placeholder 4">
            <a:extLst>
              <a:ext uri="{FF2B5EF4-FFF2-40B4-BE49-F238E27FC236}">
                <a16:creationId xmlns:a16="http://schemas.microsoft.com/office/drawing/2014/main" id="{79FB6842-BFB9-C012-3332-5384B5F2E9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626AC0-360A-8F81-44A8-579D801EF13B}"/>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52877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9B962-913E-9BDA-C846-56065CC30E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9B6DB6-C165-63C2-EE89-DCCB940065F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9EFB47-3441-A0B1-892B-CFD775609E97}"/>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5" name="Footer Placeholder 4">
            <a:extLst>
              <a:ext uri="{FF2B5EF4-FFF2-40B4-BE49-F238E27FC236}">
                <a16:creationId xmlns:a16="http://schemas.microsoft.com/office/drawing/2014/main" id="{2DED7BE8-D8D0-6958-E44A-20C0F9CF2F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5F46B0-00EE-887A-8756-D2C929D97C85}"/>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3747921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0C55D-D654-C2DA-8A89-F93477F705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AE77C95-1D91-7EA3-316D-BD7FC19CA0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3350E0-B63A-EE40-AE8A-44880791F0AF}"/>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5" name="Footer Placeholder 4">
            <a:extLst>
              <a:ext uri="{FF2B5EF4-FFF2-40B4-BE49-F238E27FC236}">
                <a16:creationId xmlns:a16="http://schemas.microsoft.com/office/drawing/2014/main" id="{C72BB603-3BB1-ACB2-F723-1C851C16F3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C23746-BCED-446A-D432-DA71B8551979}"/>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1456302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DB945-0B1F-96D5-1655-4D175AB89C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7D78CB-EC80-D705-4AB3-94584D55BC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52191E5-2C15-6A23-F933-65A1F78EFE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282052B-6540-58EE-1905-F673F422C7E0}"/>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6" name="Footer Placeholder 5">
            <a:extLst>
              <a:ext uri="{FF2B5EF4-FFF2-40B4-BE49-F238E27FC236}">
                <a16:creationId xmlns:a16="http://schemas.microsoft.com/office/drawing/2014/main" id="{2FC6EAED-A338-E4D0-6342-114821AA68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CCC7BE-2CB0-780A-9661-2992EC653AD3}"/>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3273665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EC9C0-5D53-035E-83D6-6EAB96E5534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AE1D35-1AE8-A7E2-F185-D38208D054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B7B25C-4E70-298C-35EB-157B71D1818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50F8ED-9F93-89DC-20E6-FE1907C1E7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B3CC58B-3DF1-BB04-04CD-2B2D8E22865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159F75A-1960-9A8F-5183-6EA49DD30CC2}"/>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8" name="Footer Placeholder 7">
            <a:extLst>
              <a:ext uri="{FF2B5EF4-FFF2-40B4-BE49-F238E27FC236}">
                <a16:creationId xmlns:a16="http://schemas.microsoft.com/office/drawing/2014/main" id="{EDBE38C2-7EE9-DA90-6080-424F792CFD1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017E2AB-1B46-12FA-37EB-65287F775D80}"/>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2764133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0D6A7-42C0-7E15-C0EA-E66EA689032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E98357-FC47-1885-5E00-F18D04B61D56}"/>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4" name="Footer Placeholder 3">
            <a:extLst>
              <a:ext uri="{FF2B5EF4-FFF2-40B4-BE49-F238E27FC236}">
                <a16:creationId xmlns:a16="http://schemas.microsoft.com/office/drawing/2014/main" id="{F3A27340-B444-2E4F-24A9-0D8E46DF5A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AD2332-9DFB-4D9A-35A8-FCF4A94B5A4C}"/>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3411115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C657F7-9DC6-3622-068D-A8FCECB2829D}"/>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3" name="Footer Placeholder 2">
            <a:extLst>
              <a:ext uri="{FF2B5EF4-FFF2-40B4-BE49-F238E27FC236}">
                <a16:creationId xmlns:a16="http://schemas.microsoft.com/office/drawing/2014/main" id="{D86E222D-B057-3DC4-33DE-7E607F7CD71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48E2B3-788C-086A-EE97-488A5621CC27}"/>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3761012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E7E74-2B04-282D-0F63-D406A1D743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33FA3D-C8CE-D847-B493-6622F6AD22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8CE5BB-7AE0-F775-9E79-43FC8A6DD2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3ED92C-798E-BB62-8EE3-451A9D165A77}"/>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6" name="Footer Placeholder 5">
            <a:extLst>
              <a:ext uri="{FF2B5EF4-FFF2-40B4-BE49-F238E27FC236}">
                <a16:creationId xmlns:a16="http://schemas.microsoft.com/office/drawing/2014/main" id="{F5FEF28F-849A-EC0C-4914-B140489FA5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5E2EEE-D42F-9822-CD9E-17A4C9BD7A63}"/>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3901397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4F56F-0B88-8580-F4EF-5FF60D713E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092BE61-FD27-5EEF-9495-A2D61879DD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6B43D01-A9D4-4929-D733-C38BFED76B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921821-2464-5C61-F5EE-B1DD5632059D}"/>
              </a:ext>
            </a:extLst>
          </p:cNvPr>
          <p:cNvSpPr>
            <a:spLocks noGrp="1"/>
          </p:cNvSpPr>
          <p:nvPr>
            <p:ph type="dt" sz="half" idx="10"/>
          </p:nvPr>
        </p:nvSpPr>
        <p:spPr/>
        <p:txBody>
          <a:bodyPr/>
          <a:lstStyle/>
          <a:p>
            <a:fld id="{D89781E5-5AC1-3246-9895-06F7BACF0C89}" type="datetimeFigureOut">
              <a:rPr lang="en-US" smtClean="0"/>
              <a:t>7/31/2025</a:t>
            </a:fld>
            <a:endParaRPr lang="en-US"/>
          </a:p>
        </p:txBody>
      </p:sp>
      <p:sp>
        <p:nvSpPr>
          <p:cNvPr id="6" name="Footer Placeholder 5">
            <a:extLst>
              <a:ext uri="{FF2B5EF4-FFF2-40B4-BE49-F238E27FC236}">
                <a16:creationId xmlns:a16="http://schemas.microsoft.com/office/drawing/2014/main" id="{A3576C4C-39C9-5F0D-1B0D-0F4FFA7F24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978400-9BE0-AB0B-8DCA-BBE4745DDC24}"/>
              </a:ext>
            </a:extLst>
          </p:cNvPr>
          <p:cNvSpPr>
            <a:spLocks noGrp="1"/>
          </p:cNvSpPr>
          <p:nvPr>
            <p:ph type="sldNum" sz="quarter" idx="12"/>
          </p:nvPr>
        </p:nvSpPr>
        <p:spPr/>
        <p:txBody>
          <a:bodyPr/>
          <a:lstStyle/>
          <a:p>
            <a:fld id="{CD70441C-3B89-EC4D-B330-3C421F8AACD6}" type="slidenum">
              <a:rPr lang="en-US" smtClean="0"/>
              <a:t>‹#›</a:t>
            </a:fld>
            <a:endParaRPr lang="en-US"/>
          </a:p>
        </p:txBody>
      </p:sp>
    </p:spTree>
    <p:extLst>
      <p:ext uri="{BB962C8B-B14F-4D97-AF65-F5344CB8AC3E}">
        <p14:creationId xmlns:p14="http://schemas.microsoft.com/office/powerpoint/2010/main" val="280849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57D3DB-BA34-97B0-0FF9-8297408081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E84F1F-D436-9D09-3DC1-BE2849D112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9A3AB5-9C42-6CD2-5E77-238E9E6FA4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89781E5-5AC1-3246-9895-06F7BACF0C89}" type="datetimeFigureOut">
              <a:rPr lang="en-US" smtClean="0"/>
              <a:t>7/31/2025</a:t>
            </a:fld>
            <a:endParaRPr lang="en-US"/>
          </a:p>
        </p:txBody>
      </p:sp>
      <p:sp>
        <p:nvSpPr>
          <p:cNvPr id="5" name="Footer Placeholder 4">
            <a:extLst>
              <a:ext uri="{FF2B5EF4-FFF2-40B4-BE49-F238E27FC236}">
                <a16:creationId xmlns:a16="http://schemas.microsoft.com/office/drawing/2014/main" id="{A41A54E7-A736-17F6-A087-E8DB48443B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BF2B64E-973E-EE39-F7E7-3B03376C7F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D70441C-3B89-EC4D-B330-3C421F8AACD6}" type="slidenum">
              <a:rPr lang="en-US" smtClean="0"/>
              <a:t>‹#›</a:t>
            </a:fld>
            <a:endParaRPr lang="en-US"/>
          </a:p>
        </p:txBody>
      </p:sp>
    </p:spTree>
    <p:extLst>
      <p:ext uri="{BB962C8B-B14F-4D97-AF65-F5344CB8AC3E}">
        <p14:creationId xmlns:p14="http://schemas.microsoft.com/office/powerpoint/2010/main" val="37099699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33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A61B95BB-9324-08E0-18B5-9129DCB1493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2F261-B247-BCEE-17B0-D7DC9CE705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ADE942-0783-EF10-6CE5-EE28313A9DE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25CCAB4-1202-3021-36E6-4906BEBC365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88E5124C-DC19-04FE-931B-6EDD6EB0343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41340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63F20-87D3-4AA6-95B6-593403DEFA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DBB80D-63E1-FC42-D880-DFE54F83C86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18B1076-E165-81B8-A533-1DE5B477016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8CA8F3A1-D919-1135-3F3C-9AF81DDF2D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814638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1DD37-10FD-0787-7DD5-A044CA4D28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22F696-A214-A1A3-2D06-D460E8544E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84E6257-F748-29BC-223B-4E55331463D2}"/>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A27F5AB8-4131-A6B6-4AC5-BBD0125C1C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289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4CFC1-4755-0A1A-C30F-FE50C639CF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D27240-5917-EB4B-F17A-3A5EFB0086E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33B758C-4D77-4BCC-E80F-F41EEC475B6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3DE9B176-0721-1A65-6918-750D6B532526}"/>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48442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DCDB8-D08A-DD54-FE60-1814C21A23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C2316D-3A88-2EEC-5842-15B575DDED8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B2E3D02-B813-039A-8BA2-9A497868A0E5}"/>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9713470B-482B-67FC-EBDC-921B906E16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109743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50565-461B-F363-49AB-361A3722D0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C1A74D-88F1-8A3E-501C-CE706442799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A55512A-5352-61E1-BBC9-9148C2A915C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50DE73E8-2DF8-78E6-BEC7-81B2AEF6E301}"/>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03598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1D85D-2252-15A5-2947-9B67FD3AF1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F4008B-40DC-25CB-94EA-4796F04B8CF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45AB8B7-834F-E486-2263-B416AD586DF7}"/>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F7E13288-7478-14C4-0797-1E7F0D2B5C4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33310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82202-A54E-A66C-23F5-3C55B642F6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DEC262-5022-6096-4195-9DCC0A52791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D496796-6038-0F15-0CB2-EDFE101C7F8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2FE04E93-5523-F036-8A2F-477F6FC26E5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73340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47304-6F8D-52DA-BDDD-FF43444067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9F3EA0-77EA-AD54-744D-799815866E8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2E77B54-CA32-5070-976E-EFDE8B6BBAA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9309131C-15F4-AD3F-329E-BD9E65BA46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170917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1B498-601F-C9C7-805D-2B608804C2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83B970-1506-7098-AAEA-B5B15A8CB48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81CDC25-DD9F-C5AC-E2A5-345456C53B9D}"/>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3A7D496B-C2D0-EFD8-B815-B7808F1849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226791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FD19E-B8AC-8AAA-E034-F30FF7822A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460E60-E71B-FF0B-1119-08484825FBD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BEE3316-2A02-0ECA-9E86-A77A1751FF0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84B87B67-C9DE-4E28-0484-14ABABAD019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22735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BFC62-2BB4-0116-586B-48CF076694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ED0A38-23A5-6B19-1DA0-69D1C5C7EC2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D4718B0-8357-3689-A495-BF52EC4CBB4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7C4CF941-3FC9-77A9-C754-2F6E9AC53928}"/>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23477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58D2F-00B1-5942-6D5D-D26C743FBD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34633B-6866-AF01-916B-97093A0C72A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FC10532-18CF-0F14-A253-BB62B49DA8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74B17368-57AB-67FD-4F8D-39EBAA759D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55144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30A27-34A8-22B6-31E2-84D002FEDB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E1BA17-39CB-0D24-519A-3DCE7022739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8BF4E34-2ACF-BDC0-3C03-254105F356F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8DE0C24F-7FD7-96B0-8F05-8B01A764BECC}"/>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7480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62C15-4AE3-9DE8-3514-8CB2138F6D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99DC21-F042-3F38-4EBE-DFEA1B22C7E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9887A47-C505-120A-95A1-3F14C931D055}"/>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10A6BF3A-1F27-14A3-9EE5-F254D0859E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90285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6A88A-469B-1092-233E-41E5A5DC4F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A7FE86-529D-F4C7-3949-E264012260D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6467E4D-3404-E07D-D750-24D5893E93D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710E8DAB-6C00-BCBB-0A08-F0C4651A7D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859338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1E195-3674-C493-3B2D-3B2040F53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C8EC1A-DA66-B9BC-3C90-E301E96395C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C3DD448-D493-7D71-67D2-F0BA122BBBA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A6D6C0-AE78-BB1A-EDC6-BBE338E6157C}"/>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67549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B7918-CF2D-23E4-C811-3C647DCD8C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1C8B2E-AE29-936E-88A8-68B6BD9F2DD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A6E2938-0911-ACFD-94A2-9D705262CF29}"/>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C68A8E83-02C1-156F-65FF-D48B903245E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252573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77467-F498-F6D2-D5DA-3060CCA28E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004289-E93B-5943-4F64-9123B6A6A00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ED4B079-B1E9-428F-AA90-657EB28374F0}"/>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11</a:t>
            </a:r>
          </a:p>
        </p:txBody>
      </p:sp>
      <p:pic>
        <p:nvPicPr>
          <p:cNvPr id="12" name="Audio 11">
            <a:extLst>
              <a:ext uri="{FF2B5EF4-FFF2-40B4-BE49-F238E27FC236}">
                <a16:creationId xmlns:a16="http://schemas.microsoft.com/office/drawing/2014/main" id="{4CF3EE2C-6EB7-8073-AAFD-8DF30E7BC19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207541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11" name="Audio 10">
            <a:extLst>
              <a:ext uri="{FF2B5EF4-FFF2-40B4-BE49-F238E27FC236}">
                <a16:creationId xmlns:a16="http://schemas.microsoft.com/office/drawing/2014/main" id="{9E27BD05-B23E-A842-34F6-33C05491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62D47-67F8-DDDE-8297-AFCF141C0C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C7E67C-5177-D0EE-B239-0625FC67A34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03C7103-B062-5B70-4BF5-8677D1CEC0C1}"/>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B135ECA7-BB57-915C-5420-3BCB8656229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59760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83B05F3B-E37A-C735-6AB7-98A0EE065050}"/>
              </a:ext>
            </a:extLst>
          </p:cNvPr>
          <p:cNvPicPr>
            <a:picLocks noChangeAspect="1"/>
          </p:cNvPicPr>
          <p:nvPr>
            <a:audioFile r:link="rId1"/>
            <p:extLst>
              <p:ext uri="{DAA4B4D4-6D71-4841-9C94-3DE7FCFB9230}">
                <p14:media xmlns:p14="http://schemas.microsoft.com/office/powerpoint/2010/main" r:embed="rId2">
                  <p14:trim end="25.10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11" name="Audio 10">
            <a:extLst>
              <a:ext uri="{FF2B5EF4-FFF2-40B4-BE49-F238E27FC236}">
                <a16:creationId xmlns:a16="http://schemas.microsoft.com/office/drawing/2014/main" id="{1E35BCE1-5E77-97BA-BA57-A2F4F463DF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2" name="Audio 11">
            <a:extLst>
              <a:ext uri="{FF2B5EF4-FFF2-40B4-BE49-F238E27FC236}">
                <a16:creationId xmlns:a16="http://schemas.microsoft.com/office/drawing/2014/main" id="{EC8A1458-6037-A809-3D1F-7FEB83FFB4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2" name="Audio 11">
            <a:extLst>
              <a:ext uri="{FF2B5EF4-FFF2-40B4-BE49-F238E27FC236}">
                <a16:creationId xmlns:a16="http://schemas.microsoft.com/office/drawing/2014/main" id="{E2EF6293-294C-9472-E855-0AA6CFA2C563}"/>
              </a:ext>
            </a:extLst>
          </p:cNvPr>
          <p:cNvPicPr>
            <a:picLocks noChangeAspect="1"/>
          </p:cNvPicPr>
          <p:nvPr>
            <a:audioFile r:link="rId1"/>
            <p:extLst>
              <p:ext uri="{DAA4B4D4-6D71-4841-9C94-3DE7FCFB9230}">
                <p14:media xmlns:p14="http://schemas.microsoft.com/office/powerpoint/2010/main" r:embed="rId2">
                  <p14:trim end="122.19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905911"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5C505DA0-F66C-1801-5142-6E1C0858A32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11 </a:t>
            </a:r>
          </a:p>
        </p:txBody>
      </p:sp>
      <p:pic>
        <p:nvPicPr>
          <p:cNvPr id="14" name="Audio 13">
            <a:extLst>
              <a:ext uri="{FF2B5EF4-FFF2-40B4-BE49-F238E27FC236}">
                <a16:creationId xmlns:a16="http://schemas.microsoft.com/office/drawing/2014/main" id="{4668E78F-DE6D-655C-3ACB-F174AD7A6D6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CC4C27-0D4A-4495-9A96-FE0FE6CCE3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5E0C98B-A056-43B1-BDF6-CA65623D12CA}">
  <ds:schemaRefs>
    <ds:schemaRef ds:uri="161d82f7-f6a3-4417-9fb0-6bd3db963429"/>
    <ds:schemaRef ds:uri="http://purl.org/dc/elements/1.1/"/>
    <ds:schemaRef ds:uri="http://schemas.microsoft.com/office/2006/metadata/properties"/>
    <ds:schemaRef ds:uri="7dfc20e4-3649-4211-81dc-9290c21459be"/>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D6E2DCA2-9A28-41F6-96F7-2FCB8CDC787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33</vt:lpstr>
      <vt:lpstr>PowerPoint Presentation</vt:lpstr>
      <vt:lpstr>8 + 7 15 </vt:lpstr>
      <vt:lpstr>8 + 7  </vt:lpstr>
      <vt:lpstr>4 + 6 10 </vt:lpstr>
      <vt:lpstr>4 + 6  </vt:lpstr>
      <vt:lpstr>3 + 2 5 </vt:lpstr>
      <vt:lpstr>3 + 2  </vt:lpstr>
      <vt:lpstr>7 + 4 11 </vt:lpstr>
      <vt:lpstr>7 + 4  </vt:lpstr>
      <vt:lpstr>4 + 6  </vt:lpstr>
      <vt:lpstr>7 + 4  </vt:lpstr>
      <vt:lpstr>3 + 2  </vt:lpstr>
      <vt:lpstr>8 + 7  </vt:lpstr>
      <vt:lpstr>3 + 2  </vt:lpstr>
      <vt:lpstr>8 + 7  </vt:lpstr>
      <vt:lpstr>7 + 4  </vt:lpstr>
      <vt:lpstr>4 + 6  </vt:lpstr>
      <vt:lpstr>7 + 4  </vt:lpstr>
      <vt:lpstr>3 + 2  </vt:lpstr>
      <vt:lpstr>4 + 6  </vt:lpstr>
      <vt:lpstr>8 + 7  </vt:lpstr>
      <vt:lpstr>4 + 6  </vt:lpstr>
      <vt:lpstr>8 + 7  </vt:lpstr>
      <vt:lpstr>3 + 2  </vt:lpstr>
      <vt:lpstr>7 + 4  </vt:lpstr>
      <vt:lpstr>8 + 7  </vt:lpstr>
      <vt:lpstr>4 + 6  </vt:lpstr>
      <vt:lpstr>7 + 4  </vt:lpstr>
      <vt:lpstr>3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C #3 – 3,4,5,6</dc:title>
  <dc:creator>Guilfoyle, Jayce</dc:creator>
  <cp:lastModifiedBy>Poncy, Brian</cp:lastModifiedBy>
  <cp:revision>2</cp:revision>
  <dcterms:created xsi:type="dcterms:W3CDTF">2024-11-25T00:46:42Z</dcterms:created>
  <dcterms:modified xsi:type="dcterms:W3CDTF">2025-07-31T05:35:59Z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