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315"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155B12-4448-4BAB-93AA-0E9597BD9437}" v="1" dt="2025-07-31T05:39:52.2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F5155B12-4448-4BAB-93AA-0E9597BD9437}"/>
    <pc:docChg chg="addSld delSld modSld">
      <pc:chgData name="Poncy, Brian" userId="002c98f0-3707-44e7-b27e-58ac2885d61f" providerId="ADAL" clId="{F5155B12-4448-4BAB-93AA-0E9597BD9437}" dt="2025-07-31T05:39:54.361" v="1" actId="47"/>
      <pc:docMkLst>
        <pc:docMk/>
      </pc:docMkLst>
      <pc:sldChg chg="del">
        <pc:chgData name="Poncy, Brian" userId="002c98f0-3707-44e7-b27e-58ac2885d61f" providerId="ADAL" clId="{F5155B12-4448-4BAB-93AA-0E9597BD9437}" dt="2025-07-31T05:39:54.361" v="1" actId="47"/>
        <pc:sldMkLst>
          <pc:docMk/>
          <pc:sldMk cId="3280604447" sldId="314"/>
        </pc:sldMkLst>
      </pc:sldChg>
      <pc:sldChg chg="add">
        <pc:chgData name="Poncy, Brian" userId="002c98f0-3707-44e7-b27e-58ac2885d61f" providerId="ADAL" clId="{F5155B12-4448-4BAB-93AA-0E9597BD9437}" dt="2025-07-31T05:39:52.218"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30097-C6B9-4ACE-9E3F-FEE0BA23C31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1D90031-F18F-49E7-B0D1-6252B0AC84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E627A2A-5417-449F-8EF4-594251ACF8DF}"/>
              </a:ext>
            </a:extLst>
          </p:cNvPr>
          <p:cNvSpPr>
            <a:spLocks noGrp="1"/>
          </p:cNvSpPr>
          <p:nvPr>
            <p:ph type="dt" sz="half" idx="10"/>
          </p:nvPr>
        </p:nvSpPr>
        <p:spPr/>
        <p:txBody>
          <a:bodyPr/>
          <a:lstStyle/>
          <a:p>
            <a:fld id="{EACA44BC-E84F-45D9-8885-F68C35FC2A8D}" type="datetimeFigureOut">
              <a:rPr lang="en-US" smtClean="0"/>
              <a:t>7/31/2025</a:t>
            </a:fld>
            <a:endParaRPr lang="en-US"/>
          </a:p>
        </p:txBody>
      </p:sp>
      <p:sp>
        <p:nvSpPr>
          <p:cNvPr id="5" name="Footer Placeholder 4">
            <a:extLst>
              <a:ext uri="{FF2B5EF4-FFF2-40B4-BE49-F238E27FC236}">
                <a16:creationId xmlns:a16="http://schemas.microsoft.com/office/drawing/2014/main" id="{92DC2BC1-DE0F-4DC0-BFAA-314CE9822E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FD3522-D0C6-440D-A7A5-5CC386C077E3}"/>
              </a:ext>
            </a:extLst>
          </p:cNvPr>
          <p:cNvSpPr>
            <a:spLocks noGrp="1"/>
          </p:cNvSpPr>
          <p:nvPr>
            <p:ph type="sldNum" sz="quarter" idx="12"/>
          </p:nvPr>
        </p:nvSpPr>
        <p:spPr/>
        <p:txBody>
          <a:bodyPr/>
          <a:lstStyle/>
          <a:p>
            <a:fld id="{73F47711-06C8-4565-9A0B-97EAC94F3389}" type="slidenum">
              <a:rPr lang="en-US" smtClean="0"/>
              <a:t>‹#›</a:t>
            </a:fld>
            <a:endParaRPr lang="en-US"/>
          </a:p>
        </p:txBody>
      </p:sp>
    </p:spTree>
    <p:extLst>
      <p:ext uri="{BB962C8B-B14F-4D97-AF65-F5344CB8AC3E}">
        <p14:creationId xmlns:p14="http://schemas.microsoft.com/office/powerpoint/2010/main" val="922369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993B1-E5BA-4C71-AF1D-FC6A7A7EF4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CB9F88-1EBB-4DCD-9FA0-7B80D022B0A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0DB026-F683-4D2A-94C8-138716EFBAD0}"/>
              </a:ext>
            </a:extLst>
          </p:cNvPr>
          <p:cNvSpPr>
            <a:spLocks noGrp="1"/>
          </p:cNvSpPr>
          <p:nvPr>
            <p:ph type="dt" sz="half" idx="10"/>
          </p:nvPr>
        </p:nvSpPr>
        <p:spPr/>
        <p:txBody>
          <a:bodyPr/>
          <a:lstStyle/>
          <a:p>
            <a:fld id="{EACA44BC-E84F-45D9-8885-F68C35FC2A8D}" type="datetimeFigureOut">
              <a:rPr lang="en-US" smtClean="0"/>
              <a:t>7/31/2025</a:t>
            </a:fld>
            <a:endParaRPr lang="en-US"/>
          </a:p>
        </p:txBody>
      </p:sp>
      <p:sp>
        <p:nvSpPr>
          <p:cNvPr id="5" name="Footer Placeholder 4">
            <a:extLst>
              <a:ext uri="{FF2B5EF4-FFF2-40B4-BE49-F238E27FC236}">
                <a16:creationId xmlns:a16="http://schemas.microsoft.com/office/drawing/2014/main" id="{A3C241C0-0914-4B84-9577-3B2108C9F4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067F97-EBFC-4734-AA97-DE3B6B1522E3}"/>
              </a:ext>
            </a:extLst>
          </p:cNvPr>
          <p:cNvSpPr>
            <a:spLocks noGrp="1"/>
          </p:cNvSpPr>
          <p:nvPr>
            <p:ph type="sldNum" sz="quarter" idx="12"/>
          </p:nvPr>
        </p:nvSpPr>
        <p:spPr/>
        <p:txBody>
          <a:bodyPr/>
          <a:lstStyle/>
          <a:p>
            <a:fld id="{73F47711-06C8-4565-9A0B-97EAC94F3389}" type="slidenum">
              <a:rPr lang="en-US" smtClean="0"/>
              <a:t>‹#›</a:t>
            </a:fld>
            <a:endParaRPr lang="en-US"/>
          </a:p>
        </p:txBody>
      </p:sp>
    </p:spTree>
    <p:extLst>
      <p:ext uri="{BB962C8B-B14F-4D97-AF65-F5344CB8AC3E}">
        <p14:creationId xmlns:p14="http://schemas.microsoft.com/office/powerpoint/2010/main" val="1558381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6916695-2F96-4379-AD60-BB119E43A06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91BFD5-528C-4ED3-B56A-3461C9DEBE5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3A7031-B3D5-4B87-9001-6B1147380568}"/>
              </a:ext>
            </a:extLst>
          </p:cNvPr>
          <p:cNvSpPr>
            <a:spLocks noGrp="1"/>
          </p:cNvSpPr>
          <p:nvPr>
            <p:ph type="dt" sz="half" idx="10"/>
          </p:nvPr>
        </p:nvSpPr>
        <p:spPr/>
        <p:txBody>
          <a:bodyPr/>
          <a:lstStyle/>
          <a:p>
            <a:fld id="{EACA44BC-E84F-45D9-8885-F68C35FC2A8D}" type="datetimeFigureOut">
              <a:rPr lang="en-US" smtClean="0"/>
              <a:t>7/31/2025</a:t>
            </a:fld>
            <a:endParaRPr lang="en-US"/>
          </a:p>
        </p:txBody>
      </p:sp>
      <p:sp>
        <p:nvSpPr>
          <p:cNvPr id="5" name="Footer Placeholder 4">
            <a:extLst>
              <a:ext uri="{FF2B5EF4-FFF2-40B4-BE49-F238E27FC236}">
                <a16:creationId xmlns:a16="http://schemas.microsoft.com/office/drawing/2014/main" id="{BEE46B38-1390-4232-9817-DD6AF0AC4E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D593E2-5DA5-409E-BB1A-1752219BF7FC}"/>
              </a:ext>
            </a:extLst>
          </p:cNvPr>
          <p:cNvSpPr>
            <a:spLocks noGrp="1"/>
          </p:cNvSpPr>
          <p:nvPr>
            <p:ph type="sldNum" sz="quarter" idx="12"/>
          </p:nvPr>
        </p:nvSpPr>
        <p:spPr/>
        <p:txBody>
          <a:bodyPr/>
          <a:lstStyle/>
          <a:p>
            <a:fld id="{73F47711-06C8-4565-9A0B-97EAC94F3389}" type="slidenum">
              <a:rPr lang="en-US" smtClean="0"/>
              <a:t>‹#›</a:t>
            </a:fld>
            <a:endParaRPr lang="en-US"/>
          </a:p>
        </p:txBody>
      </p:sp>
    </p:spTree>
    <p:extLst>
      <p:ext uri="{BB962C8B-B14F-4D97-AF65-F5344CB8AC3E}">
        <p14:creationId xmlns:p14="http://schemas.microsoft.com/office/powerpoint/2010/main" val="4197095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12C30-AA0C-4262-AC9D-AD767F741E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4BC8A3F-D97F-4C31-8E79-63BA3C10E1F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227B5C-22E2-440A-B78D-F2CAA94E8C00}"/>
              </a:ext>
            </a:extLst>
          </p:cNvPr>
          <p:cNvSpPr>
            <a:spLocks noGrp="1"/>
          </p:cNvSpPr>
          <p:nvPr>
            <p:ph type="dt" sz="half" idx="10"/>
          </p:nvPr>
        </p:nvSpPr>
        <p:spPr/>
        <p:txBody>
          <a:bodyPr/>
          <a:lstStyle/>
          <a:p>
            <a:fld id="{EACA44BC-E84F-45D9-8885-F68C35FC2A8D}" type="datetimeFigureOut">
              <a:rPr lang="en-US" smtClean="0"/>
              <a:t>7/31/2025</a:t>
            </a:fld>
            <a:endParaRPr lang="en-US"/>
          </a:p>
        </p:txBody>
      </p:sp>
      <p:sp>
        <p:nvSpPr>
          <p:cNvPr id="5" name="Footer Placeholder 4">
            <a:extLst>
              <a:ext uri="{FF2B5EF4-FFF2-40B4-BE49-F238E27FC236}">
                <a16:creationId xmlns:a16="http://schemas.microsoft.com/office/drawing/2014/main" id="{616B8325-5C35-428F-9C69-A0D7C7F743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06CC43-E67E-4EB5-B0B8-0D2F287EC96D}"/>
              </a:ext>
            </a:extLst>
          </p:cNvPr>
          <p:cNvSpPr>
            <a:spLocks noGrp="1"/>
          </p:cNvSpPr>
          <p:nvPr>
            <p:ph type="sldNum" sz="quarter" idx="12"/>
          </p:nvPr>
        </p:nvSpPr>
        <p:spPr/>
        <p:txBody>
          <a:bodyPr/>
          <a:lstStyle/>
          <a:p>
            <a:fld id="{73F47711-06C8-4565-9A0B-97EAC94F3389}" type="slidenum">
              <a:rPr lang="en-US" smtClean="0"/>
              <a:t>‹#›</a:t>
            </a:fld>
            <a:endParaRPr lang="en-US"/>
          </a:p>
        </p:txBody>
      </p:sp>
    </p:spTree>
    <p:extLst>
      <p:ext uri="{BB962C8B-B14F-4D97-AF65-F5344CB8AC3E}">
        <p14:creationId xmlns:p14="http://schemas.microsoft.com/office/powerpoint/2010/main" val="1534759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09559-4D91-4A92-A898-57A2603B9FB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E43CE1-F49F-41E9-83CB-DB9789FAC9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7839417-2B65-498A-959C-3F3EA866DD71}"/>
              </a:ext>
            </a:extLst>
          </p:cNvPr>
          <p:cNvSpPr>
            <a:spLocks noGrp="1"/>
          </p:cNvSpPr>
          <p:nvPr>
            <p:ph type="dt" sz="half" idx="10"/>
          </p:nvPr>
        </p:nvSpPr>
        <p:spPr/>
        <p:txBody>
          <a:bodyPr/>
          <a:lstStyle/>
          <a:p>
            <a:fld id="{EACA44BC-E84F-45D9-8885-F68C35FC2A8D}" type="datetimeFigureOut">
              <a:rPr lang="en-US" smtClean="0"/>
              <a:t>7/31/2025</a:t>
            </a:fld>
            <a:endParaRPr lang="en-US"/>
          </a:p>
        </p:txBody>
      </p:sp>
      <p:sp>
        <p:nvSpPr>
          <p:cNvPr id="5" name="Footer Placeholder 4">
            <a:extLst>
              <a:ext uri="{FF2B5EF4-FFF2-40B4-BE49-F238E27FC236}">
                <a16:creationId xmlns:a16="http://schemas.microsoft.com/office/drawing/2014/main" id="{71793250-7BD0-462D-B455-7C2BB4E807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049F8C-038C-4128-9267-4261DC8FB4E7}"/>
              </a:ext>
            </a:extLst>
          </p:cNvPr>
          <p:cNvSpPr>
            <a:spLocks noGrp="1"/>
          </p:cNvSpPr>
          <p:nvPr>
            <p:ph type="sldNum" sz="quarter" idx="12"/>
          </p:nvPr>
        </p:nvSpPr>
        <p:spPr/>
        <p:txBody>
          <a:bodyPr/>
          <a:lstStyle/>
          <a:p>
            <a:fld id="{73F47711-06C8-4565-9A0B-97EAC94F3389}" type="slidenum">
              <a:rPr lang="en-US" smtClean="0"/>
              <a:t>‹#›</a:t>
            </a:fld>
            <a:endParaRPr lang="en-US"/>
          </a:p>
        </p:txBody>
      </p:sp>
    </p:spTree>
    <p:extLst>
      <p:ext uri="{BB962C8B-B14F-4D97-AF65-F5344CB8AC3E}">
        <p14:creationId xmlns:p14="http://schemas.microsoft.com/office/powerpoint/2010/main" val="1919766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6BB72-B633-4B5F-9AF7-39E021971E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B12482-7D61-47E6-B81B-5A6F951C78B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05125DD-C7EE-45CF-977F-A3AEF04DE1F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C95A91A-7069-44DE-8219-F81D2531DFC2}"/>
              </a:ext>
            </a:extLst>
          </p:cNvPr>
          <p:cNvSpPr>
            <a:spLocks noGrp="1"/>
          </p:cNvSpPr>
          <p:nvPr>
            <p:ph type="dt" sz="half" idx="10"/>
          </p:nvPr>
        </p:nvSpPr>
        <p:spPr/>
        <p:txBody>
          <a:bodyPr/>
          <a:lstStyle/>
          <a:p>
            <a:fld id="{EACA44BC-E84F-45D9-8885-F68C35FC2A8D}" type="datetimeFigureOut">
              <a:rPr lang="en-US" smtClean="0"/>
              <a:t>7/31/2025</a:t>
            </a:fld>
            <a:endParaRPr lang="en-US"/>
          </a:p>
        </p:txBody>
      </p:sp>
      <p:sp>
        <p:nvSpPr>
          <p:cNvPr id="6" name="Footer Placeholder 5">
            <a:extLst>
              <a:ext uri="{FF2B5EF4-FFF2-40B4-BE49-F238E27FC236}">
                <a16:creationId xmlns:a16="http://schemas.microsoft.com/office/drawing/2014/main" id="{75A6F0C6-63D4-4A45-8759-E372330833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DD49B3-A77F-4699-A762-8942E9996522}"/>
              </a:ext>
            </a:extLst>
          </p:cNvPr>
          <p:cNvSpPr>
            <a:spLocks noGrp="1"/>
          </p:cNvSpPr>
          <p:nvPr>
            <p:ph type="sldNum" sz="quarter" idx="12"/>
          </p:nvPr>
        </p:nvSpPr>
        <p:spPr/>
        <p:txBody>
          <a:bodyPr/>
          <a:lstStyle/>
          <a:p>
            <a:fld id="{73F47711-06C8-4565-9A0B-97EAC94F3389}" type="slidenum">
              <a:rPr lang="en-US" smtClean="0"/>
              <a:t>‹#›</a:t>
            </a:fld>
            <a:endParaRPr lang="en-US"/>
          </a:p>
        </p:txBody>
      </p:sp>
    </p:spTree>
    <p:extLst>
      <p:ext uri="{BB962C8B-B14F-4D97-AF65-F5344CB8AC3E}">
        <p14:creationId xmlns:p14="http://schemas.microsoft.com/office/powerpoint/2010/main" val="3611899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9DE85-090C-4ECB-B843-ED92856C9AF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43986C8-8CA9-4E0D-8B85-26F6762244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8E1F3E5-EA74-4AB7-8A17-FAE34305D8A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878119-DB2D-48EA-8328-BA42B09425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9844BDF-0754-4DDF-87D6-3FA3FF4CD41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43DDD6-8A32-4356-B4B3-D3B5BA4ECFEC}"/>
              </a:ext>
            </a:extLst>
          </p:cNvPr>
          <p:cNvSpPr>
            <a:spLocks noGrp="1"/>
          </p:cNvSpPr>
          <p:nvPr>
            <p:ph type="dt" sz="half" idx="10"/>
          </p:nvPr>
        </p:nvSpPr>
        <p:spPr/>
        <p:txBody>
          <a:bodyPr/>
          <a:lstStyle/>
          <a:p>
            <a:fld id="{EACA44BC-E84F-45D9-8885-F68C35FC2A8D}" type="datetimeFigureOut">
              <a:rPr lang="en-US" smtClean="0"/>
              <a:t>7/31/2025</a:t>
            </a:fld>
            <a:endParaRPr lang="en-US"/>
          </a:p>
        </p:txBody>
      </p:sp>
      <p:sp>
        <p:nvSpPr>
          <p:cNvPr id="8" name="Footer Placeholder 7">
            <a:extLst>
              <a:ext uri="{FF2B5EF4-FFF2-40B4-BE49-F238E27FC236}">
                <a16:creationId xmlns:a16="http://schemas.microsoft.com/office/drawing/2014/main" id="{CC7A8860-C55B-4963-BFD6-0DFE83218C9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C3095F5-6778-40D1-A3EC-987895E43965}"/>
              </a:ext>
            </a:extLst>
          </p:cNvPr>
          <p:cNvSpPr>
            <a:spLocks noGrp="1"/>
          </p:cNvSpPr>
          <p:nvPr>
            <p:ph type="sldNum" sz="quarter" idx="12"/>
          </p:nvPr>
        </p:nvSpPr>
        <p:spPr/>
        <p:txBody>
          <a:bodyPr/>
          <a:lstStyle/>
          <a:p>
            <a:fld id="{73F47711-06C8-4565-9A0B-97EAC94F3389}" type="slidenum">
              <a:rPr lang="en-US" smtClean="0"/>
              <a:t>‹#›</a:t>
            </a:fld>
            <a:endParaRPr lang="en-US"/>
          </a:p>
        </p:txBody>
      </p:sp>
    </p:spTree>
    <p:extLst>
      <p:ext uri="{BB962C8B-B14F-4D97-AF65-F5344CB8AC3E}">
        <p14:creationId xmlns:p14="http://schemas.microsoft.com/office/powerpoint/2010/main" val="1989057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AB7F1-ED79-4337-B5F5-DF193CEBCF3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4ADA7BD-6120-411D-9100-54D3BA60F437}"/>
              </a:ext>
            </a:extLst>
          </p:cNvPr>
          <p:cNvSpPr>
            <a:spLocks noGrp="1"/>
          </p:cNvSpPr>
          <p:nvPr>
            <p:ph type="dt" sz="half" idx="10"/>
          </p:nvPr>
        </p:nvSpPr>
        <p:spPr/>
        <p:txBody>
          <a:bodyPr/>
          <a:lstStyle/>
          <a:p>
            <a:fld id="{EACA44BC-E84F-45D9-8885-F68C35FC2A8D}" type="datetimeFigureOut">
              <a:rPr lang="en-US" smtClean="0"/>
              <a:t>7/31/2025</a:t>
            </a:fld>
            <a:endParaRPr lang="en-US"/>
          </a:p>
        </p:txBody>
      </p:sp>
      <p:sp>
        <p:nvSpPr>
          <p:cNvPr id="4" name="Footer Placeholder 3">
            <a:extLst>
              <a:ext uri="{FF2B5EF4-FFF2-40B4-BE49-F238E27FC236}">
                <a16:creationId xmlns:a16="http://schemas.microsoft.com/office/drawing/2014/main" id="{C5E796A4-B86C-4717-B7AD-C42C08FCC32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03BFF94-4898-4687-A77F-1EC3883756A1}"/>
              </a:ext>
            </a:extLst>
          </p:cNvPr>
          <p:cNvSpPr>
            <a:spLocks noGrp="1"/>
          </p:cNvSpPr>
          <p:nvPr>
            <p:ph type="sldNum" sz="quarter" idx="12"/>
          </p:nvPr>
        </p:nvSpPr>
        <p:spPr/>
        <p:txBody>
          <a:bodyPr/>
          <a:lstStyle/>
          <a:p>
            <a:fld id="{73F47711-06C8-4565-9A0B-97EAC94F3389}" type="slidenum">
              <a:rPr lang="en-US" smtClean="0"/>
              <a:t>‹#›</a:t>
            </a:fld>
            <a:endParaRPr lang="en-US"/>
          </a:p>
        </p:txBody>
      </p:sp>
    </p:spTree>
    <p:extLst>
      <p:ext uri="{BB962C8B-B14F-4D97-AF65-F5344CB8AC3E}">
        <p14:creationId xmlns:p14="http://schemas.microsoft.com/office/powerpoint/2010/main" val="103233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E621F9-F9B4-4D51-B876-8C2A0DF10B6B}"/>
              </a:ext>
            </a:extLst>
          </p:cNvPr>
          <p:cNvSpPr>
            <a:spLocks noGrp="1"/>
          </p:cNvSpPr>
          <p:nvPr>
            <p:ph type="dt" sz="half" idx="10"/>
          </p:nvPr>
        </p:nvSpPr>
        <p:spPr/>
        <p:txBody>
          <a:bodyPr/>
          <a:lstStyle/>
          <a:p>
            <a:fld id="{EACA44BC-E84F-45D9-8885-F68C35FC2A8D}" type="datetimeFigureOut">
              <a:rPr lang="en-US" smtClean="0"/>
              <a:t>7/31/2025</a:t>
            </a:fld>
            <a:endParaRPr lang="en-US"/>
          </a:p>
        </p:txBody>
      </p:sp>
      <p:sp>
        <p:nvSpPr>
          <p:cNvPr id="3" name="Footer Placeholder 2">
            <a:extLst>
              <a:ext uri="{FF2B5EF4-FFF2-40B4-BE49-F238E27FC236}">
                <a16:creationId xmlns:a16="http://schemas.microsoft.com/office/drawing/2014/main" id="{0DF2FA13-52EC-4D6D-A9E8-DB59F1ABD3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431178-7F8F-43CA-A6D9-796211D3B988}"/>
              </a:ext>
            </a:extLst>
          </p:cNvPr>
          <p:cNvSpPr>
            <a:spLocks noGrp="1"/>
          </p:cNvSpPr>
          <p:nvPr>
            <p:ph type="sldNum" sz="quarter" idx="12"/>
          </p:nvPr>
        </p:nvSpPr>
        <p:spPr/>
        <p:txBody>
          <a:bodyPr/>
          <a:lstStyle/>
          <a:p>
            <a:fld id="{73F47711-06C8-4565-9A0B-97EAC94F3389}" type="slidenum">
              <a:rPr lang="en-US" smtClean="0"/>
              <a:t>‹#›</a:t>
            </a:fld>
            <a:endParaRPr lang="en-US"/>
          </a:p>
        </p:txBody>
      </p:sp>
    </p:spTree>
    <p:extLst>
      <p:ext uri="{BB962C8B-B14F-4D97-AF65-F5344CB8AC3E}">
        <p14:creationId xmlns:p14="http://schemas.microsoft.com/office/powerpoint/2010/main" val="1055946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A4827-37A2-442F-B8CD-5726803752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9307D1-56D8-4245-B97D-0E07573FDC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1F3BA00-AF2E-4D8F-9536-CB1879A089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FE8389A-66F5-41BC-A35B-CBCA380DE55F}"/>
              </a:ext>
            </a:extLst>
          </p:cNvPr>
          <p:cNvSpPr>
            <a:spLocks noGrp="1"/>
          </p:cNvSpPr>
          <p:nvPr>
            <p:ph type="dt" sz="half" idx="10"/>
          </p:nvPr>
        </p:nvSpPr>
        <p:spPr/>
        <p:txBody>
          <a:bodyPr/>
          <a:lstStyle/>
          <a:p>
            <a:fld id="{EACA44BC-E84F-45D9-8885-F68C35FC2A8D}" type="datetimeFigureOut">
              <a:rPr lang="en-US" smtClean="0"/>
              <a:t>7/31/2025</a:t>
            </a:fld>
            <a:endParaRPr lang="en-US"/>
          </a:p>
        </p:txBody>
      </p:sp>
      <p:sp>
        <p:nvSpPr>
          <p:cNvPr id="6" name="Footer Placeholder 5">
            <a:extLst>
              <a:ext uri="{FF2B5EF4-FFF2-40B4-BE49-F238E27FC236}">
                <a16:creationId xmlns:a16="http://schemas.microsoft.com/office/drawing/2014/main" id="{E657B742-B664-4E7E-8666-FC405EFC51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004580-43EE-44C0-8BE0-B7783A2B7C9D}"/>
              </a:ext>
            </a:extLst>
          </p:cNvPr>
          <p:cNvSpPr>
            <a:spLocks noGrp="1"/>
          </p:cNvSpPr>
          <p:nvPr>
            <p:ph type="sldNum" sz="quarter" idx="12"/>
          </p:nvPr>
        </p:nvSpPr>
        <p:spPr/>
        <p:txBody>
          <a:bodyPr/>
          <a:lstStyle/>
          <a:p>
            <a:fld id="{73F47711-06C8-4565-9A0B-97EAC94F3389}" type="slidenum">
              <a:rPr lang="en-US" smtClean="0"/>
              <a:t>‹#›</a:t>
            </a:fld>
            <a:endParaRPr lang="en-US"/>
          </a:p>
        </p:txBody>
      </p:sp>
    </p:spTree>
    <p:extLst>
      <p:ext uri="{BB962C8B-B14F-4D97-AF65-F5344CB8AC3E}">
        <p14:creationId xmlns:p14="http://schemas.microsoft.com/office/powerpoint/2010/main" val="2721070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22EFC-B31E-448B-8576-0D109FECE8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0D3A311-F8D9-47A8-ADF7-2140C66330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4E70E26-F859-43CA-A0BA-20D466F53D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307C497-F551-47B5-87E7-54A694961728}"/>
              </a:ext>
            </a:extLst>
          </p:cNvPr>
          <p:cNvSpPr>
            <a:spLocks noGrp="1"/>
          </p:cNvSpPr>
          <p:nvPr>
            <p:ph type="dt" sz="half" idx="10"/>
          </p:nvPr>
        </p:nvSpPr>
        <p:spPr/>
        <p:txBody>
          <a:bodyPr/>
          <a:lstStyle/>
          <a:p>
            <a:fld id="{EACA44BC-E84F-45D9-8885-F68C35FC2A8D}" type="datetimeFigureOut">
              <a:rPr lang="en-US" smtClean="0"/>
              <a:t>7/31/2025</a:t>
            </a:fld>
            <a:endParaRPr lang="en-US"/>
          </a:p>
        </p:txBody>
      </p:sp>
      <p:sp>
        <p:nvSpPr>
          <p:cNvPr id="6" name="Footer Placeholder 5">
            <a:extLst>
              <a:ext uri="{FF2B5EF4-FFF2-40B4-BE49-F238E27FC236}">
                <a16:creationId xmlns:a16="http://schemas.microsoft.com/office/drawing/2014/main" id="{ABA1B699-E6F1-41C7-8A9C-7173E6F8B8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369515-C45D-470B-B261-6B9FA387122D}"/>
              </a:ext>
            </a:extLst>
          </p:cNvPr>
          <p:cNvSpPr>
            <a:spLocks noGrp="1"/>
          </p:cNvSpPr>
          <p:nvPr>
            <p:ph type="sldNum" sz="quarter" idx="12"/>
          </p:nvPr>
        </p:nvSpPr>
        <p:spPr/>
        <p:txBody>
          <a:bodyPr/>
          <a:lstStyle/>
          <a:p>
            <a:fld id="{73F47711-06C8-4565-9A0B-97EAC94F3389}" type="slidenum">
              <a:rPr lang="en-US" smtClean="0"/>
              <a:t>‹#›</a:t>
            </a:fld>
            <a:endParaRPr lang="en-US"/>
          </a:p>
        </p:txBody>
      </p:sp>
    </p:spTree>
    <p:extLst>
      <p:ext uri="{BB962C8B-B14F-4D97-AF65-F5344CB8AC3E}">
        <p14:creationId xmlns:p14="http://schemas.microsoft.com/office/powerpoint/2010/main" val="910259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D6085D-7D59-41E8-99A2-8CCEB121C2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67595E0-98B9-4159-8E0B-D9E4479A30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02A38A-DB41-4477-B9BE-67A7B2CF7F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CA44BC-E84F-45D9-8885-F68C35FC2A8D}" type="datetimeFigureOut">
              <a:rPr lang="en-US" smtClean="0"/>
              <a:t>7/31/2025</a:t>
            </a:fld>
            <a:endParaRPr lang="en-US"/>
          </a:p>
        </p:txBody>
      </p:sp>
      <p:sp>
        <p:nvSpPr>
          <p:cNvPr id="5" name="Footer Placeholder 4">
            <a:extLst>
              <a:ext uri="{FF2B5EF4-FFF2-40B4-BE49-F238E27FC236}">
                <a16:creationId xmlns:a16="http://schemas.microsoft.com/office/drawing/2014/main" id="{5BF539BB-4E8C-4802-A662-06AC5BF568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EC50BA0-D79B-4446-B0E3-C6CC3E3392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47711-06C8-4565-9A0B-97EAC94F3389}" type="slidenum">
              <a:rPr lang="en-US" smtClean="0"/>
              <a:t>‹#›</a:t>
            </a:fld>
            <a:endParaRPr lang="en-US"/>
          </a:p>
        </p:txBody>
      </p:sp>
    </p:spTree>
    <p:extLst>
      <p:ext uri="{BB962C8B-B14F-4D97-AF65-F5344CB8AC3E}">
        <p14:creationId xmlns:p14="http://schemas.microsoft.com/office/powerpoint/2010/main" val="2166016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45</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a:t>
            </a:r>
            <a:r>
              <a:rPr kumimoji="0" lang="en-US" sz="2800" b="0" i="0" u="none" strike="noStrike" kern="1200" cap="none" spc="0" normalizeH="0" baseline="0" noProof="0">
                <a:ln>
                  <a:noFill/>
                </a:ln>
                <a:solidFill>
                  <a:srgbClr val="212121"/>
                </a:solidFill>
                <a:effectLst/>
                <a:uLnTx/>
                <a:uFillTx/>
                <a:latin typeface="Calibri" panose="020F0502020204030204" pitchFamily="34" charset="0"/>
                <a:ea typeface="+mn-ea"/>
                <a:cs typeface="+mn-cs"/>
              </a:rPr>
              <a:t>. Do </a:t>
            </a: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B88BDF3-FA6C-4392-90CF-84FEDCBC772A}">
  <ds:schemaRefs>
    <ds:schemaRef ds:uri="http://purl.org/dc/terms/"/>
    <ds:schemaRef ds:uri="http://schemas.microsoft.com/office/2006/metadata/properties"/>
    <ds:schemaRef ds:uri="http://purl.org/dc/elements/1.1/"/>
    <ds:schemaRef ds:uri="http://schemas.openxmlformats.org/package/2006/metadata/core-properties"/>
    <ds:schemaRef ds:uri="7dfc20e4-3649-4211-81dc-9290c21459be"/>
    <ds:schemaRef ds:uri="http://purl.org/dc/dcmitype/"/>
    <ds:schemaRef ds:uri="http://schemas.microsoft.com/office/2006/documentManagement/types"/>
    <ds:schemaRef ds:uri="http://www.w3.org/XML/1998/namespace"/>
    <ds:schemaRef ds:uri="http://schemas.microsoft.com/office/infopath/2007/PartnerControls"/>
    <ds:schemaRef ds:uri="161d82f7-f6a3-4417-9fb0-6bd3db963429"/>
  </ds:schemaRefs>
</ds:datastoreItem>
</file>

<file path=customXml/itemProps2.xml><?xml version="1.0" encoding="utf-8"?>
<ds:datastoreItem xmlns:ds="http://schemas.openxmlformats.org/officeDocument/2006/customXml" ds:itemID="{8D22C49C-46C5-4B50-849A-621BB0B4C70B}">
  <ds:schemaRefs>
    <ds:schemaRef ds:uri="http://schemas.microsoft.com/sharepoint/v3/contenttype/forms"/>
  </ds:schemaRefs>
</ds:datastoreItem>
</file>

<file path=customXml/itemProps3.xml><?xml version="1.0" encoding="utf-8"?>
<ds:datastoreItem xmlns:ds="http://schemas.openxmlformats.org/officeDocument/2006/customXml" ds:itemID="{97019887-D949-4398-AA4A-12B7A28DF6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224</Words>
  <Application>Microsoft Office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45</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45</dc:title>
  <dc:creator>Poncy, Brian</dc:creator>
  <cp:lastModifiedBy>Poncy, Brian</cp:lastModifiedBy>
  <cp:revision>1</cp:revision>
  <dcterms:created xsi:type="dcterms:W3CDTF">2025-05-02T04:55:24Z</dcterms:created>
  <dcterms:modified xsi:type="dcterms:W3CDTF">2025-07-31T05:39:56Z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