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29"/>
    <p:restoredTop sz="92703"/>
  </p:normalViewPr>
  <p:slideViewPr>
    <p:cSldViewPr snapToGrid="0">
      <p:cViewPr varScale="1">
        <p:scale>
          <a:sx n="51" d="100"/>
          <a:sy n="51" d="100"/>
        </p:scale>
        <p:origin x="138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9EED5-B5FB-F767-1CD1-7E6EED67ED3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122EC6-6B5B-437F-305E-A6C64B4FAD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27B73F-9992-692E-D1DF-F25E5ECE991F}"/>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ED676214-F135-136B-3A98-EC69FEFD65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07703B-3504-1379-F53A-7F8E651E2ECF}"/>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309802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80E19-3CD4-5797-473C-AC39F82AB4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FAA5DD-D11A-109E-5BD6-B465F90C31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9B1CB6-9B7B-86E3-64C0-5C67DF16B292}"/>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662313B3-A89C-D0A3-33E5-948A39FAC7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731E5C-F7BA-FD15-6B12-17F6E3F40E9F}"/>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3622686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1F9F29-0036-771C-355F-1D4288F7553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E5F3B1-F727-AB7B-A4BD-EAB643E651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A892C6-897A-E1EA-FD93-2BFCC1774334}"/>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7F0E2E31-4792-4993-367D-DB4F23E4E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40D380-5C50-7E37-741D-6C3695D643B4}"/>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3127289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4AA55-9BFE-235E-C85E-D520A52601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E87325-0C24-3C2A-FA4F-AAB2C74438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720A92-816A-23BE-D529-993282D6E781}"/>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81F7D248-3262-4BED-6D15-FF78EA2777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1EB060-B85F-D6CB-0B88-F8828F92069D}"/>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584081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BF39B-3D28-5AC7-99EA-1ECAC8A382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38FBEA0-DDD0-1ED6-A925-3C10202A8AD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F36243-BD9E-CB49-8A06-A1D3D278C312}"/>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E2947100-9037-9591-4FA2-C86BAE0A00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23617B-FF2A-A0E9-4BCF-C9BF0D5F32B1}"/>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3534982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E1187-4C1B-2707-0833-5EDE2DCA63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E5A50B-35BE-FEFC-4E41-6A88322EC9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B7AABB-30A0-4ACA-D275-C9805697E7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76866A-6B72-6777-5302-BFC79191F7E4}"/>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6" name="Footer Placeholder 5">
            <a:extLst>
              <a:ext uri="{FF2B5EF4-FFF2-40B4-BE49-F238E27FC236}">
                <a16:creationId xmlns:a16="http://schemas.microsoft.com/office/drawing/2014/main" id="{0D80B2F1-FB43-907A-F7FF-ADC0B4EA7F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40DE87-0D66-0E5B-FE5A-4F7B10E4210B}"/>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833139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2762D-17C8-CB57-2937-05E72476F74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6B88BF-00A0-1BC4-91F0-085AF615FA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335F45C-DFC0-5138-2862-E280477FFA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6375C0-EF4F-E044-C1A5-B6DD416EDC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D2788F-D3EE-28BA-2D9A-B907283BC3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C68EB7-50E1-AAF3-EBF3-77BADF740BD1}"/>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8" name="Footer Placeholder 7">
            <a:extLst>
              <a:ext uri="{FF2B5EF4-FFF2-40B4-BE49-F238E27FC236}">
                <a16:creationId xmlns:a16="http://schemas.microsoft.com/office/drawing/2014/main" id="{DA015DCB-3F23-D402-64E4-A66F472D19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D80D34-DD70-F50F-BC31-0D59F40B3A02}"/>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498992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24C0C-19AB-5B1C-E7F7-9C2415FF1B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47F1C9-EA1F-1E1B-1768-CBB948FF87E9}"/>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4" name="Footer Placeholder 3">
            <a:extLst>
              <a:ext uri="{FF2B5EF4-FFF2-40B4-BE49-F238E27FC236}">
                <a16:creationId xmlns:a16="http://schemas.microsoft.com/office/drawing/2014/main" id="{5D785CA3-9263-E33F-D3C4-89373C2D7F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773E80-DF13-C371-21A6-5CD36D4B375C}"/>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42925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C843E8-C707-4A0C-C6EA-0D1E4056427D}"/>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3" name="Footer Placeholder 2">
            <a:extLst>
              <a:ext uri="{FF2B5EF4-FFF2-40B4-BE49-F238E27FC236}">
                <a16:creationId xmlns:a16="http://schemas.microsoft.com/office/drawing/2014/main" id="{82F5E244-198B-32E1-0708-3E324B6B164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044DEC-F492-B561-6D4B-25853850004D}"/>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2920557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3A330-6676-9DAD-91B0-760D7099FB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AAA089-47DF-4111-847B-71CC32E6FF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95A9FC-485A-1793-728C-43E9D94496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E2D605-3966-5B35-2A78-A5A2A891815B}"/>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6" name="Footer Placeholder 5">
            <a:extLst>
              <a:ext uri="{FF2B5EF4-FFF2-40B4-BE49-F238E27FC236}">
                <a16:creationId xmlns:a16="http://schemas.microsoft.com/office/drawing/2014/main" id="{F1C7EF9B-085B-1A1F-832D-F2C8868B3C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F12E8C-225D-6601-CC40-0372A0E988BB}"/>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1232389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D13EB-55A2-3354-3BEB-59ECB18CAB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80BBCA-2636-919B-28DD-926830159C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943851-8278-CC02-D7DD-AE9D522158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A31E06-3BF9-ACBA-481B-EA15FA1A3BBE}"/>
              </a:ext>
            </a:extLst>
          </p:cNvPr>
          <p:cNvSpPr>
            <a:spLocks noGrp="1"/>
          </p:cNvSpPr>
          <p:nvPr>
            <p:ph type="dt" sz="half" idx="10"/>
          </p:nvPr>
        </p:nvSpPr>
        <p:spPr/>
        <p:txBody>
          <a:bodyPr/>
          <a:lstStyle/>
          <a:p>
            <a:fld id="{166D276D-9B85-9046-82F5-F1E1217588A2}" type="datetimeFigureOut">
              <a:rPr lang="en-US" smtClean="0"/>
              <a:t>8/7/25</a:t>
            </a:fld>
            <a:endParaRPr lang="en-US"/>
          </a:p>
        </p:txBody>
      </p:sp>
      <p:sp>
        <p:nvSpPr>
          <p:cNvPr id="6" name="Footer Placeholder 5">
            <a:extLst>
              <a:ext uri="{FF2B5EF4-FFF2-40B4-BE49-F238E27FC236}">
                <a16:creationId xmlns:a16="http://schemas.microsoft.com/office/drawing/2014/main" id="{5783E636-BD52-6097-584F-6DE6A7DB73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D40EC8-22CB-C145-F46E-7E78A055CCC2}"/>
              </a:ext>
            </a:extLst>
          </p:cNvPr>
          <p:cNvSpPr>
            <a:spLocks noGrp="1"/>
          </p:cNvSpPr>
          <p:nvPr>
            <p:ph type="sldNum" sz="quarter" idx="12"/>
          </p:nvPr>
        </p:nvSpPr>
        <p:spPr/>
        <p:txBody>
          <a:bodyPr/>
          <a:lstStyle/>
          <a:p>
            <a:fld id="{F2572E1A-9291-AF4D-9420-261BB7B5FFD9}" type="slidenum">
              <a:rPr lang="en-US" smtClean="0"/>
              <a:t>‹#›</a:t>
            </a:fld>
            <a:endParaRPr lang="en-US"/>
          </a:p>
        </p:txBody>
      </p:sp>
    </p:spTree>
    <p:extLst>
      <p:ext uri="{BB962C8B-B14F-4D97-AF65-F5344CB8AC3E}">
        <p14:creationId xmlns:p14="http://schemas.microsoft.com/office/powerpoint/2010/main" val="585529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F57919-B4D2-8A10-DB09-B0E27ABE9D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0E55A4-3DEE-C6C4-9C68-2315F4169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989652-8311-1F48-29FB-88C6479658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66D276D-9B85-9046-82F5-F1E1217588A2}" type="datetimeFigureOut">
              <a:rPr lang="en-US" smtClean="0"/>
              <a:t>8/7/25</a:t>
            </a:fld>
            <a:endParaRPr lang="en-US"/>
          </a:p>
        </p:txBody>
      </p:sp>
      <p:sp>
        <p:nvSpPr>
          <p:cNvPr id="5" name="Footer Placeholder 4">
            <a:extLst>
              <a:ext uri="{FF2B5EF4-FFF2-40B4-BE49-F238E27FC236}">
                <a16:creationId xmlns:a16="http://schemas.microsoft.com/office/drawing/2014/main" id="{7CDE9DDE-97C7-EBC5-BE9F-2CDD688BE3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B0BC336-B175-0838-1F9F-2D582C314D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2572E1A-9291-AF4D-9420-261BB7B5FFD9}" type="slidenum">
              <a:rPr lang="en-US" smtClean="0"/>
              <a:t>‹#›</a:t>
            </a:fld>
            <a:endParaRPr lang="en-US"/>
          </a:p>
        </p:txBody>
      </p:sp>
    </p:spTree>
    <p:extLst>
      <p:ext uri="{BB962C8B-B14F-4D97-AF65-F5344CB8AC3E}">
        <p14:creationId xmlns:p14="http://schemas.microsoft.com/office/powerpoint/2010/main" val="3427610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2025-08-07T20:02:14Z</dcterms:created>
  <dcterms:modified xsi:type="dcterms:W3CDTF">2025-08-07T20:02:47Z</dcterms:modified>
</cp:coreProperties>
</file>