
<file path=[Content_Types].xml><?xml version="1.0" encoding="utf-8"?>
<Types xmlns="http://schemas.openxmlformats.org/package/2006/content-types">
  <Default Extension="jpeg" ContentType="image/jpeg"/>
  <Default Extension="m4a" ContentType="audi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7" r:id="rId2"/>
    <p:sldId id="307" r:id="rId3"/>
    <p:sldId id="311" r:id="rId4"/>
    <p:sldId id="312" r:id="rId5"/>
    <p:sldId id="313" r:id="rId6"/>
    <p:sldId id="314" r:id="rId7"/>
    <p:sldId id="315" r:id="rId8"/>
    <p:sldId id="316" r:id="rId9"/>
    <p:sldId id="317" r:id="rId10"/>
    <p:sldId id="323" r:id="rId11"/>
    <p:sldId id="347" r:id="rId12"/>
    <p:sldId id="348" r:id="rId13"/>
    <p:sldId id="349" r:id="rId14"/>
    <p:sldId id="350" r:id="rId15"/>
    <p:sldId id="351" r:id="rId16"/>
    <p:sldId id="352" r:id="rId17"/>
    <p:sldId id="353" r:id="rId18"/>
    <p:sldId id="354" r:id="rId19"/>
    <p:sldId id="355" r:id="rId20"/>
    <p:sldId id="356" r:id="rId21"/>
    <p:sldId id="357" r:id="rId22"/>
    <p:sldId id="358" r:id="rId23"/>
    <p:sldId id="359" r:id="rId24"/>
    <p:sldId id="360" r:id="rId25"/>
    <p:sldId id="361" r:id="rId26"/>
    <p:sldId id="362" r:id="rId27"/>
    <p:sldId id="363" r:id="rId28"/>
    <p:sldId id="364" r:id="rId29"/>
    <p:sldId id="365" r:id="rId30"/>
    <p:sldId id="366" r:id="rId31"/>
    <p:sldId id="346" r:id="rId3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8555"/>
    <p:restoredTop sz="91429"/>
  </p:normalViewPr>
  <p:slideViewPr>
    <p:cSldViewPr snapToGrid="0">
      <p:cViewPr varScale="1">
        <p:scale>
          <a:sx n="41" d="100"/>
          <a:sy n="41" d="100"/>
        </p:scale>
        <p:origin x="856" y="18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 Id="rId8" Type="http://schemas.openxmlformats.org/officeDocument/2006/relationships/slide" Target="slides/slide7.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54F61F-DB31-A94D-3514-34186AA49880}"/>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8CAEAB7C-767A-7770-F13C-A56C840F5160}"/>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D21C09A2-276A-BC6C-7C77-4B978EF62C0D}"/>
              </a:ext>
            </a:extLst>
          </p:cNvPr>
          <p:cNvSpPr>
            <a:spLocks noGrp="1"/>
          </p:cNvSpPr>
          <p:nvPr>
            <p:ph type="dt" sz="half" idx="10"/>
          </p:nvPr>
        </p:nvSpPr>
        <p:spPr/>
        <p:txBody>
          <a:bodyPr/>
          <a:lstStyle/>
          <a:p>
            <a:fld id="{E5ACE281-3372-1C47-96D9-0B830A6F128E}" type="datetimeFigureOut">
              <a:rPr lang="en-US" smtClean="0"/>
              <a:t>8/7/25</a:t>
            </a:fld>
            <a:endParaRPr lang="en-US"/>
          </a:p>
        </p:txBody>
      </p:sp>
      <p:sp>
        <p:nvSpPr>
          <p:cNvPr id="5" name="Footer Placeholder 4">
            <a:extLst>
              <a:ext uri="{FF2B5EF4-FFF2-40B4-BE49-F238E27FC236}">
                <a16:creationId xmlns:a16="http://schemas.microsoft.com/office/drawing/2014/main" id="{4D28E3E4-63B6-B4BC-DFC7-B1C3975D5FE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FC661DD-829A-EB84-EEB4-1BBDA5799CBA}"/>
              </a:ext>
            </a:extLst>
          </p:cNvPr>
          <p:cNvSpPr>
            <a:spLocks noGrp="1"/>
          </p:cNvSpPr>
          <p:nvPr>
            <p:ph type="sldNum" sz="quarter" idx="12"/>
          </p:nvPr>
        </p:nvSpPr>
        <p:spPr/>
        <p:txBody>
          <a:bodyPr/>
          <a:lstStyle/>
          <a:p>
            <a:fld id="{075A8E69-0886-BA4C-B32D-3E3FBF076162}" type="slidenum">
              <a:rPr lang="en-US" smtClean="0"/>
              <a:t>‹#›</a:t>
            </a:fld>
            <a:endParaRPr lang="en-US"/>
          </a:p>
        </p:txBody>
      </p:sp>
    </p:spTree>
    <p:extLst>
      <p:ext uri="{BB962C8B-B14F-4D97-AF65-F5344CB8AC3E}">
        <p14:creationId xmlns:p14="http://schemas.microsoft.com/office/powerpoint/2010/main" val="62004817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9EED03-E440-8EB7-E9EC-482DBA5C6F64}"/>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C5FEB66F-D16C-2D4E-45CA-5B4592591D4F}"/>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8DBE446-CF32-D59B-67F4-DB81662E19FB}"/>
              </a:ext>
            </a:extLst>
          </p:cNvPr>
          <p:cNvSpPr>
            <a:spLocks noGrp="1"/>
          </p:cNvSpPr>
          <p:nvPr>
            <p:ph type="dt" sz="half" idx="10"/>
          </p:nvPr>
        </p:nvSpPr>
        <p:spPr/>
        <p:txBody>
          <a:bodyPr/>
          <a:lstStyle/>
          <a:p>
            <a:fld id="{E5ACE281-3372-1C47-96D9-0B830A6F128E}" type="datetimeFigureOut">
              <a:rPr lang="en-US" smtClean="0"/>
              <a:t>8/7/25</a:t>
            </a:fld>
            <a:endParaRPr lang="en-US"/>
          </a:p>
        </p:txBody>
      </p:sp>
      <p:sp>
        <p:nvSpPr>
          <p:cNvPr id="5" name="Footer Placeholder 4">
            <a:extLst>
              <a:ext uri="{FF2B5EF4-FFF2-40B4-BE49-F238E27FC236}">
                <a16:creationId xmlns:a16="http://schemas.microsoft.com/office/drawing/2014/main" id="{A67F8600-4365-F70A-C51F-EF5229C61FD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D02A3C6-FB9D-8295-86D1-228532BC9DE5}"/>
              </a:ext>
            </a:extLst>
          </p:cNvPr>
          <p:cNvSpPr>
            <a:spLocks noGrp="1"/>
          </p:cNvSpPr>
          <p:nvPr>
            <p:ph type="sldNum" sz="quarter" idx="12"/>
          </p:nvPr>
        </p:nvSpPr>
        <p:spPr/>
        <p:txBody>
          <a:bodyPr/>
          <a:lstStyle/>
          <a:p>
            <a:fld id="{075A8E69-0886-BA4C-B32D-3E3FBF076162}" type="slidenum">
              <a:rPr lang="en-US" smtClean="0"/>
              <a:t>‹#›</a:t>
            </a:fld>
            <a:endParaRPr lang="en-US"/>
          </a:p>
        </p:txBody>
      </p:sp>
    </p:spTree>
    <p:extLst>
      <p:ext uri="{BB962C8B-B14F-4D97-AF65-F5344CB8AC3E}">
        <p14:creationId xmlns:p14="http://schemas.microsoft.com/office/powerpoint/2010/main" val="320607243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C5067B82-9D28-C6EE-1AC5-AB67CE4BAD84}"/>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7BC5A68C-5C63-0E73-4D47-F4A59E88C8E3}"/>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7BA448A-DE57-9F75-1F2D-E7670F007DC8}"/>
              </a:ext>
            </a:extLst>
          </p:cNvPr>
          <p:cNvSpPr>
            <a:spLocks noGrp="1"/>
          </p:cNvSpPr>
          <p:nvPr>
            <p:ph type="dt" sz="half" idx="10"/>
          </p:nvPr>
        </p:nvSpPr>
        <p:spPr/>
        <p:txBody>
          <a:bodyPr/>
          <a:lstStyle/>
          <a:p>
            <a:fld id="{E5ACE281-3372-1C47-96D9-0B830A6F128E}" type="datetimeFigureOut">
              <a:rPr lang="en-US" smtClean="0"/>
              <a:t>8/7/25</a:t>
            </a:fld>
            <a:endParaRPr lang="en-US"/>
          </a:p>
        </p:txBody>
      </p:sp>
      <p:sp>
        <p:nvSpPr>
          <p:cNvPr id="5" name="Footer Placeholder 4">
            <a:extLst>
              <a:ext uri="{FF2B5EF4-FFF2-40B4-BE49-F238E27FC236}">
                <a16:creationId xmlns:a16="http://schemas.microsoft.com/office/drawing/2014/main" id="{53518DA7-D912-CAD4-54F2-23958088CDE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46FE0AD-3289-2845-1F90-DFFDDEDE5C73}"/>
              </a:ext>
            </a:extLst>
          </p:cNvPr>
          <p:cNvSpPr>
            <a:spLocks noGrp="1"/>
          </p:cNvSpPr>
          <p:nvPr>
            <p:ph type="sldNum" sz="quarter" idx="12"/>
          </p:nvPr>
        </p:nvSpPr>
        <p:spPr/>
        <p:txBody>
          <a:bodyPr/>
          <a:lstStyle/>
          <a:p>
            <a:fld id="{075A8E69-0886-BA4C-B32D-3E3FBF076162}" type="slidenum">
              <a:rPr lang="en-US" smtClean="0"/>
              <a:t>‹#›</a:t>
            </a:fld>
            <a:endParaRPr lang="en-US"/>
          </a:p>
        </p:txBody>
      </p:sp>
    </p:spTree>
    <p:extLst>
      <p:ext uri="{BB962C8B-B14F-4D97-AF65-F5344CB8AC3E}">
        <p14:creationId xmlns:p14="http://schemas.microsoft.com/office/powerpoint/2010/main" val="376528689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D791E0-6AB5-1AA8-022F-DAC91943AE02}"/>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53D89147-ABA7-F53E-B934-7C8F90F7F19F}"/>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063EA97-A88E-92FF-8DBB-3FB60DB46AE1}"/>
              </a:ext>
            </a:extLst>
          </p:cNvPr>
          <p:cNvSpPr>
            <a:spLocks noGrp="1"/>
          </p:cNvSpPr>
          <p:nvPr>
            <p:ph type="dt" sz="half" idx="10"/>
          </p:nvPr>
        </p:nvSpPr>
        <p:spPr/>
        <p:txBody>
          <a:bodyPr/>
          <a:lstStyle/>
          <a:p>
            <a:fld id="{E5ACE281-3372-1C47-96D9-0B830A6F128E}" type="datetimeFigureOut">
              <a:rPr lang="en-US" smtClean="0"/>
              <a:t>8/7/25</a:t>
            </a:fld>
            <a:endParaRPr lang="en-US"/>
          </a:p>
        </p:txBody>
      </p:sp>
      <p:sp>
        <p:nvSpPr>
          <p:cNvPr id="5" name="Footer Placeholder 4">
            <a:extLst>
              <a:ext uri="{FF2B5EF4-FFF2-40B4-BE49-F238E27FC236}">
                <a16:creationId xmlns:a16="http://schemas.microsoft.com/office/drawing/2014/main" id="{B691526D-F123-40F5-0E5B-4C8D3946F51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5A405C3-F6BC-B929-845F-4D67484F5E53}"/>
              </a:ext>
            </a:extLst>
          </p:cNvPr>
          <p:cNvSpPr>
            <a:spLocks noGrp="1"/>
          </p:cNvSpPr>
          <p:nvPr>
            <p:ph type="sldNum" sz="quarter" idx="12"/>
          </p:nvPr>
        </p:nvSpPr>
        <p:spPr/>
        <p:txBody>
          <a:bodyPr/>
          <a:lstStyle/>
          <a:p>
            <a:fld id="{075A8E69-0886-BA4C-B32D-3E3FBF076162}" type="slidenum">
              <a:rPr lang="en-US" smtClean="0"/>
              <a:t>‹#›</a:t>
            </a:fld>
            <a:endParaRPr lang="en-US"/>
          </a:p>
        </p:txBody>
      </p:sp>
    </p:spTree>
    <p:extLst>
      <p:ext uri="{BB962C8B-B14F-4D97-AF65-F5344CB8AC3E}">
        <p14:creationId xmlns:p14="http://schemas.microsoft.com/office/powerpoint/2010/main" val="25401321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628D67-F43E-75D6-FB68-3D0C6D110F40}"/>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6BA0768F-E655-7E82-5DB7-2604C92E7EFD}"/>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620782AE-2D2C-B8D7-9E6D-BBD00E334BE1}"/>
              </a:ext>
            </a:extLst>
          </p:cNvPr>
          <p:cNvSpPr>
            <a:spLocks noGrp="1"/>
          </p:cNvSpPr>
          <p:nvPr>
            <p:ph type="dt" sz="half" idx="10"/>
          </p:nvPr>
        </p:nvSpPr>
        <p:spPr/>
        <p:txBody>
          <a:bodyPr/>
          <a:lstStyle/>
          <a:p>
            <a:fld id="{E5ACE281-3372-1C47-96D9-0B830A6F128E}" type="datetimeFigureOut">
              <a:rPr lang="en-US" smtClean="0"/>
              <a:t>8/7/25</a:t>
            </a:fld>
            <a:endParaRPr lang="en-US"/>
          </a:p>
        </p:txBody>
      </p:sp>
      <p:sp>
        <p:nvSpPr>
          <p:cNvPr id="5" name="Footer Placeholder 4">
            <a:extLst>
              <a:ext uri="{FF2B5EF4-FFF2-40B4-BE49-F238E27FC236}">
                <a16:creationId xmlns:a16="http://schemas.microsoft.com/office/drawing/2014/main" id="{D3FBC55E-1F4A-6214-82E6-D15D015FE57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6F1FAE4-F9CF-AC19-5684-B4D80CDCE425}"/>
              </a:ext>
            </a:extLst>
          </p:cNvPr>
          <p:cNvSpPr>
            <a:spLocks noGrp="1"/>
          </p:cNvSpPr>
          <p:nvPr>
            <p:ph type="sldNum" sz="quarter" idx="12"/>
          </p:nvPr>
        </p:nvSpPr>
        <p:spPr/>
        <p:txBody>
          <a:bodyPr/>
          <a:lstStyle/>
          <a:p>
            <a:fld id="{075A8E69-0886-BA4C-B32D-3E3FBF076162}" type="slidenum">
              <a:rPr lang="en-US" smtClean="0"/>
              <a:t>‹#›</a:t>
            </a:fld>
            <a:endParaRPr lang="en-US"/>
          </a:p>
        </p:txBody>
      </p:sp>
    </p:spTree>
    <p:extLst>
      <p:ext uri="{BB962C8B-B14F-4D97-AF65-F5344CB8AC3E}">
        <p14:creationId xmlns:p14="http://schemas.microsoft.com/office/powerpoint/2010/main" val="135052209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01F2E6-E242-CEAB-F695-5967D60DA53B}"/>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09F702DA-04A2-91AB-88B2-77EA694593C8}"/>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015F6D6B-3280-3A8F-B917-8FDEDDACD5C4}"/>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7DB3F71B-3053-F98E-983F-2BB75421A1E7}"/>
              </a:ext>
            </a:extLst>
          </p:cNvPr>
          <p:cNvSpPr>
            <a:spLocks noGrp="1"/>
          </p:cNvSpPr>
          <p:nvPr>
            <p:ph type="dt" sz="half" idx="10"/>
          </p:nvPr>
        </p:nvSpPr>
        <p:spPr/>
        <p:txBody>
          <a:bodyPr/>
          <a:lstStyle/>
          <a:p>
            <a:fld id="{E5ACE281-3372-1C47-96D9-0B830A6F128E}" type="datetimeFigureOut">
              <a:rPr lang="en-US" smtClean="0"/>
              <a:t>8/7/25</a:t>
            </a:fld>
            <a:endParaRPr lang="en-US"/>
          </a:p>
        </p:txBody>
      </p:sp>
      <p:sp>
        <p:nvSpPr>
          <p:cNvPr id="6" name="Footer Placeholder 5">
            <a:extLst>
              <a:ext uri="{FF2B5EF4-FFF2-40B4-BE49-F238E27FC236}">
                <a16:creationId xmlns:a16="http://schemas.microsoft.com/office/drawing/2014/main" id="{17C4D724-3616-74F5-6611-E902DC59B430}"/>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5AE62DB1-E0AA-173B-5BCF-0E01A11693C1}"/>
              </a:ext>
            </a:extLst>
          </p:cNvPr>
          <p:cNvSpPr>
            <a:spLocks noGrp="1"/>
          </p:cNvSpPr>
          <p:nvPr>
            <p:ph type="sldNum" sz="quarter" idx="12"/>
          </p:nvPr>
        </p:nvSpPr>
        <p:spPr/>
        <p:txBody>
          <a:bodyPr/>
          <a:lstStyle/>
          <a:p>
            <a:fld id="{075A8E69-0886-BA4C-B32D-3E3FBF076162}" type="slidenum">
              <a:rPr lang="en-US" smtClean="0"/>
              <a:t>‹#›</a:t>
            </a:fld>
            <a:endParaRPr lang="en-US"/>
          </a:p>
        </p:txBody>
      </p:sp>
    </p:spTree>
    <p:extLst>
      <p:ext uri="{BB962C8B-B14F-4D97-AF65-F5344CB8AC3E}">
        <p14:creationId xmlns:p14="http://schemas.microsoft.com/office/powerpoint/2010/main" val="218819126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1457BE-ED54-EDAE-A69B-C345093C2E99}"/>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124B6C1D-0D6E-619F-7B3C-07754FF7A0FC}"/>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08290230-C323-E012-CC3F-C7EB78D3B737}"/>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191804D8-34FD-FF08-2DE6-F9F6661BD2FB}"/>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F5E30D24-C858-1E4C-F7CB-0A6B32525959}"/>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2E59939C-0FB2-2033-3F63-C59699483203}"/>
              </a:ext>
            </a:extLst>
          </p:cNvPr>
          <p:cNvSpPr>
            <a:spLocks noGrp="1"/>
          </p:cNvSpPr>
          <p:nvPr>
            <p:ph type="dt" sz="half" idx="10"/>
          </p:nvPr>
        </p:nvSpPr>
        <p:spPr/>
        <p:txBody>
          <a:bodyPr/>
          <a:lstStyle/>
          <a:p>
            <a:fld id="{E5ACE281-3372-1C47-96D9-0B830A6F128E}" type="datetimeFigureOut">
              <a:rPr lang="en-US" smtClean="0"/>
              <a:t>8/7/25</a:t>
            </a:fld>
            <a:endParaRPr lang="en-US"/>
          </a:p>
        </p:txBody>
      </p:sp>
      <p:sp>
        <p:nvSpPr>
          <p:cNvPr id="8" name="Footer Placeholder 7">
            <a:extLst>
              <a:ext uri="{FF2B5EF4-FFF2-40B4-BE49-F238E27FC236}">
                <a16:creationId xmlns:a16="http://schemas.microsoft.com/office/drawing/2014/main" id="{39F826F9-FC53-5B2F-1C54-73EC980A7462}"/>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797C8442-7453-301A-2F44-5A04BEF5C025}"/>
              </a:ext>
            </a:extLst>
          </p:cNvPr>
          <p:cNvSpPr>
            <a:spLocks noGrp="1"/>
          </p:cNvSpPr>
          <p:nvPr>
            <p:ph type="sldNum" sz="quarter" idx="12"/>
          </p:nvPr>
        </p:nvSpPr>
        <p:spPr/>
        <p:txBody>
          <a:bodyPr/>
          <a:lstStyle/>
          <a:p>
            <a:fld id="{075A8E69-0886-BA4C-B32D-3E3FBF076162}" type="slidenum">
              <a:rPr lang="en-US" smtClean="0"/>
              <a:t>‹#›</a:t>
            </a:fld>
            <a:endParaRPr lang="en-US"/>
          </a:p>
        </p:txBody>
      </p:sp>
    </p:spTree>
    <p:extLst>
      <p:ext uri="{BB962C8B-B14F-4D97-AF65-F5344CB8AC3E}">
        <p14:creationId xmlns:p14="http://schemas.microsoft.com/office/powerpoint/2010/main" val="294138627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3A883D-34E2-F724-F9BD-98CB6CC13C32}"/>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CE60E271-866B-BA07-3E42-FB8DCFD9ABCB}"/>
              </a:ext>
            </a:extLst>
          </p:cNvPr>
          <p:cNvSpPr>
            <a:spLocks noGrp="1"/>
          </p:cNvSpPr>
          <p:nvPr>
            <p:ph type="dt" sz="half" idx="10"/>
          </p:nvPr>
        </p:nvSpPr>
        <p:spPr/>
        <p:txBody>
          <a:bodyPr/>
          <a:lstStyle/>
          <a:p>
            <a:fld id="{E5ACE281-3372-1C47-96D9-0B830A6F128E}" type="datetimeFigureOut">
              <a:rPr lang="en-US" smtClean="0"/>
              <a:t>8/7/25</a:t>
            </a:fld>
            <a:endParaRPr lang="en-US"/>
          </a:p>
        </p:txBody>
      </p:sp>
      <p:sp>
        <p:nvSpPr>
          <p:cNvPr id="4" name="Footer Placeholder 3">
            <a:extLst>
              <a:ext uri="{FF2B5EF4-FFF2-40B4-BE49-F238E27FC236}">
                <a16:creationId xmlns:a16="http://schemas.microsoft.com/office/drawing/2014/main" id="{94DD20E0-AB33-B61B-6EFA-E5F1226B3C3E}"/>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4006505C-1D6E-08FC-E18C-AD508BB24713}"/>
              </a:ext>
            </a:extLst>
          </p:cNvPr>
          <p:cNvSpPr>
            <a:spLocks noGrp="1"/>
          </p:cNvSpPr>
          <p:nvPr>
            <p:ph type="sldNum" sz="quarter" idx="12"/>
          </p:nvPr>
        </p:nvSpPr>
        <p:spPr/>
        <p:txBody>
          <a:bodyPr/>
          <a:lstStyle/>
          <a:p>
            <a:fld id="{075A8E69-0886-BA4C-B32D-3E3FBF076162}" type="slidenum">
              <a:rPr lang="en-US" smtClean="0"/>
              <a:t>‹#›</a:t>
            </a:fld>
            <a:endParaRPr lang="en-US"/>
          </a:p>
        </p:txBody>
      </p:sp>
    </p:spTree>
    <p:extLst>
      <p:ext uri="{BB962C8B-B14F-4D97-AF65-F5344CB8AC3E}">
        <p14:creationId xmlns:p14="http://schemas.microsoft.com/office/powerpoint/2010/main" val="363455223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7DAFE105-7108-047E-06A8-5F121E7C6786}"/>
              </a:ext>
            </a:extLst>
          </p:cNvPr>
          <p:cNvSpPr>
            <a:spLocks noGrp="1"/>
          </p:cNvSpPr>
          <p:nvPr>
            <p:ph type="dt" sz="half" idx="10"/>
          </p:nvPr>
        </p:nvSpPr>
        <p:spPr/>
        <p:txBody>
          <a:bodyPr/>
          <a:lstStyle/>
          <a:p>
            <a:fld id="{E5ACE281-3372-1C47-96D9-0B830A6F128E}" type="datetimeFigureOut">
              <a:rPr lang="en-US" smtClean="0"/>
              <a:t>8/7/25</a:t>
            </a:fld>
            <a:endParaRPr lang="en-US"/>
          </a:p>
        </p:txBody>
      </p:sp>
      <p:sp>
        <p:nvSpPr>
          <p:cNvPr id="3" name="Footer Placeholder 2">
            <a:extLst>
              <a:ext uri="{FF2B5EF4-FFF2-40B4-BE49-F238E27FC236}">
                <a16:creationId xmlns:a16="http://schemas.microsoft.com/office/drawing/2014/main" id="{174F088E-FEDE-289C-4E6E-B59005950350}"/>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415F48C7-A151-DA8E-576D-7C63AD8FD958}"/>
              </a:ext>
            </a:extLst>
          </p:cNvPr>
          <p:cNvSpPr>
            <a:spLocks noGrp="1"/>
          </p:cNvSpPr>
          <p:nvPr>
            <p:ph type="sldNum" sz="quarter" idx="12"/>
          </p:nvPr>
        </p:nvSpPr>
        <p:spPr/>
        <p:txBody>
          <a:bodyPr/>
          <a:lstStyle/>
          <a:p>
            <a:fld id="{075A8E69-0886-BA4C-B32D-3E3FBF076162}" type="slidenum">
              <a:rPr lang="en-US" smtClean="0"/>
              <a:t>‹#›</a:t>
            </a:fld>
            <a:endParaRPr lang="en-US"/>
          </a:p>
        </p:txBody>
      </p:sp>
    </p:spTree>
    <p:extLst>
      <p:ext uri="{BB962C8B-B14F-4D97-AF65-F5344CB8AC3E}">
        <p14:creationId xmlns:p14="http://schemas.microsoft.com/office/powerpoint/2010/main" val="215160124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B0EF0B-6388-D9AC-F2AA-743461E78B9E}"/>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DD76A14B-27DE-7321-9932-94C314B39069}"/>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24715052-F14A-4B6F-65D2-3ACE906DFA4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730041A6-038A-D9C5-9267-958E0E59DDF2}"/>
              </a:ext>
            </a:extLst>
          </p:cNvPr>
          <p:cNvSpPr>
            <a:spLocks noGrp="1"/>
          </p:cNvSpPr>
          <p:nvPr>
            <p:ph type="dt" sz="half" idx="10"/>
          </p:nvPr>
        </p:nvSpPr>
        <p:spPr/>
        <p:txBody>
          <a:bodyPr/>
          <a:lstStyle/>
          <a:p>
            <a:fld id="{E5ACE281-3372-1C47-96D9-0B830A6F128E}" type="datetimeFigureOut">
              <a:rPr lang="en-US" smtClean="0"/>
              <a:t>8/7/25</a:t>
            </a:fld>
            <a:endParaRPr lang="en-US"/>
          </a:p>
        </p:txBody>
      </p:sp>
      <p:sp>
        <p:nvSpPr>
          <p:cNvPr id="6" name="Footer Placeholder 5">
            <a:extLst>
              <a:ext uri="{FF2B5EF4-FFF2-40B4-BE49-F238E27FC236}">
                <a16:creationId xmlns:a16="http://schemas.microsoft.com/office/drawing/2014/main" id="{2B7BA91A-0923-D7EB-D560-0594A5E99C0D}"/>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217FF2A-542B-92EE-767C-F610D9949E02}"/>
              </a:ext>
            </a:extLst>
          </p:cNvPr>
          <p:cNvSpPr>
            <a:spLocks noGrp="1"/>
          </p:cNvSpPr>
          <p:nvPr>
            <p:ph type="sldNum" sz="quarter" idx="12"/>
          </p:nvPr>
        </p:nvSpPr>
        <p:spPr/>
        <p:txBody>
          <a:bodyPr/>
          <a:lstStyle/>
          <a:p>
            <a:fld id="{075A8E69-0886-BA4C-B32D-3E3FBF076162}" type="slidenum">
              <a:rPr lang="en-US" smtClean="0"/>
              <a:t>‹#›</a:t>
            </a:fld>
            <a:endParaRPr lang="en-US"/>
          </a:p>
        </p:txBody>
      </p:sp>
    </p:spTree>
    <p:extLst>
      <p:ext uri="{BB962C8B-B14F-4D97-AF65-F5344CB8AC3E}">
        <p14:creationId xmlns:p14="http://schemas.microsoft.com/office/powerpoint/2010/main" val="256854707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FCC675-5D91-B29E-905A-D9EAB9DF21DB}"/>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2F41C392-EE92-01FA-D222-0F119E37E46B}"/>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E83EDABE-D74E-0172-5BF8-76BFB327C60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73F84E41-0442-4E07-9DE0-C967E8B86AB1}"/>
              </a:ext>
            </a:extLst>
          </p:cNvPr>
          <p:cNvSpPr>
            <a:spLocks noGrp="1"/>
          </p:cNvSpPr>
          <p:nvPr>
            <p:ph type="dt" sz="half" idx="10"/>
          </p:nvPr>
        </p:nvSpPr>
        <p:spPr/>
        <p:txBody>
          <a:bodyPr/>
          <a:lstStyle/>
          <a:p>
            <a:fld id="{E5ACE281-3372-1C47-96D9-0B830A6F128E}" type="datetimeFigureOut">
              <a:rPr lang="en-US" smtClean="0"/>
              <a:t>8/7/25</a:t>
            </a:fld>
            <a:endParaRPr lang="en-US"/>
          </a:p>
        </p:txBody>
      </p:sp>
      <p:sp>
        <p:nvSpPr>
          <p:cNvPr id="6" name="Footer Placeholder 5">
            <a:extLst>
              <a:ext uri="{FF2B5EF4-FFF2-40B4-BE49-F238E27FC236}">
                <a16:creationId xmlns:a16="http://schemas.microsoft.com/office/drawing/2014/main" id="{33E6FE9D-67E0-EA17-F015-47D75B6D4FC6}"/>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8EF6F516-A6A7-BE41-2149-B356CC4D64CC}"/>
              </a:ext>
            </a:extLst>
          </p:cNvPr>
          <p:cNvSpPr>
            <a:spLocks noGrp="1"/>
          </p:cNvSpPr>
          <p:nvPr>
            <p:ph type="sldNum" sz="quarter" idx="12"/>
          </p:nvPr>
        </p:nvSpPr>
        <p:spPr/>
        <p:txBody>
          <a:bodyPr/>
          <a:lstStyle/>
          <a:p>
            <a:fld id="{075A8E69-0886-BA4C-B32D-3E3FBF076162}" type="slidenum">
              <a:rPr lang="en-US" smtClean="0"/>
              <a:t>‹#›</a:t>
            </a:fld>
            <a:endParaRPr lang="en-US"/>
          </a:p>
        </p:txBody>
      </p:sp>
    </p:spTree>
    <p:extLst>
      <p:ext uri="{BB962C8B-B14F-4D97-AF65-F5344CB8AC3E}">
        <p14:creationId xmlns:p14="http://schemas.microsoft.com/office/powerpoint/2010/main" val="165293565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EAFFE552-C6C0-C5CC-5E49-94E3D29D4EF3}"/>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F4C16369-A402-0FA7-894A-96B716F52730}"/>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8D29618-09EC-A47E-CDCA-F7AF86151728}"/>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E5ACE281-3372-1C47-96D9-0B830A6F128E}" type="datetimeFigureOut">
              <a:rPr lang="en-US" smtClean="0"/>
              <a:t>8/7/25</a:t>
            </a:fld>
            <a:endParaRPr lang="en-US"/>
          </a:p>
        </p:txBody>
      </p:sp>
      <p:sp>
        <p:nvSpPr>
          <p:cNvPr id="5" name="Footer Placeholder 4">
            <a:extLst>
              <a:ext uri="{FF2B5EF4-FFF2-40B4-BE49-F238E27FC236}">
                <a16:creationId xmlns:a16="http://schemas.microsoft.com/office/drawing/2014/main" id="{0A2F5284-875F-7D92-D521-C54805E674E1}"/>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4C26DE14-1DAC-E5B9-30C7-BA2861201316}"/>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075A8E69-0886-BA4C-B32D-3E3FBF076162}" type="slidenum">
              <a:rPr lang="en-US" smtClean="0"/>
              <a:t>‹#›</a:t>
            </a:fld>
            <a:endParaRPr lang="en-US"/>
          </a:p>
        </p:txBody>
      </p:sp>
    </p:spTree>
    <p:extLst>
      <p:ext uri="{BB962C8B-B14F-4D97-AF65-F5344CB8AC3E}">
        <p14:creationId xmlns:p14="http://schemas.microsoft.com/office/powerpoint/2010/main" val="152425007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m4a"/><Relationship Id="rId1" Type="http://schemas.microsoft.com/office/2007/relationships/media" Target="../media/media1.m4a"/><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2.m4a"/><Relationship Id="rId1" Type="http://schemas.microsoft.com/office/2007/relationships/media" Target="../media/media2.m4a"/><Relationship Id="rId4" Type="http://schemas.openxmlformats.org/officeDocument/2006/relationships/image" Target="../media/image2.png"/></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0.m4a"/><Relationship Id="rId1" Type="http://schemas.microsoft.com/office/2007/relationships/media" Target="../media/media10.m4a"/><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4.m4a"/><Relationship Id="rId1" Type="http://schemas.microsoft.com/office/2007/relationships/media" Target="../media/media4.m4a"/><Relationship Id="rId4" Type="http://schemas.openxmlformats.org/officeDocument/2006/relationships/image" Target="../media/image2.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6.m4a"/><Relationship Id="rId1" Type="http://schemas.microsoft.com/office/2007/relationships/media" Target="../media/media6.m4a"/><Relationship Id="rId4" Type="http://schemas.openxmlformats.org/officeDocument/2006/relationships/image" Target="../media/image2.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8.m4a"/><Relationship Id="rId1" Type="http://schemas.microsoft.com/office/2007/relationships/media" Target="../media/media8.m4a"/><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11E6F9-48A4-0F48-121D-CA789C12D048}"/>
              </a:ext>
            </a:extLst>
          </p:cNvPr>
          <p:cNvSpPr>
            <a:spLocks noGrp="1"/>
          </p:cNvSpPr>
          <p:nvPr>
            <p:ph type="ctrTitle"/>
          </p:nvPr>
        </p:nvSpPr>
        <p:spPr>
          <a:xfrm>
            <a:off x="1603899" y="3181982"/>
            <a:ext cx="9144000" cy="2387600"/>
          </a:xfrm>
        </p:spPr>
        <p:txBody>
          <a:bodyPr>
            <a:normAutofit fontScale="90000"/>
          </a:bodyPr>
          <a:lstStyle/>
          <a:p>
            <a:r>
              <a:rPr lang="en-US" dirty="0"/>
              <a:t>Addition to 6</a:t>
            </a:r>
            <a:br>
              <a:rPr lang="en-US" dirty="0"/>
            </a:br>
            <a:br>
              <a:rPr lang="en-US" dirty="0"/>
            </a:br>
            <a:r>
              <a:rPr lang="en-US" dirty="0"/>
              <a:t>Lesson 19</a:t>
            </a:r>
          </a:p>
        </p:txBody>
      </p:sp>
      <p:pic>
        <p:nvPicPr>
          <p:cNvPr id="4" name="Picture 3">
            <a:extLst>
              <a:ext uri="{FF2B5EF4-FFF2-40B4-BE49-F238E27FC236}">
                <a16:creationId xmlns:a16="http://schemas.microsoft.com/office/drawing/2014/main" id="{5E43EB96-1EA1-4A1E-9C9A-92583C5F9E90}"/>
              </a:ext>
            </a:extLst>
          </p:cNvPr>
          <p:cNvPicPr>
            <a:picLocks noChangeAspect="1"/>
          </p:cNvPicPr>
          <p:nvPr/>
        </p:nvPicPr>
        <p:blipFill>
          <a:blip r:embed="rId2"/>
          <a:stretch>
            <a:fillRect/>
          </a:stretch>
        </p:blipFill>
        <p:spPr>
          <a:xfrm>
            <a:off x="834400" y="1480928"/>
            <a:ext cx="11021293" cy="1004820"/>
          </a:xfrm>
          <a:prstGeom prst="rect">
            <a:avLst/>
          </a:prstGeom>
        </p:spPr>
      </p:pic>
    </p:spTree>
    <p:extLst>
      <p:ext uri="{BB962C8B-B14F-4D97-AF65-F5344CB8AC3E}">
        <p14:creationId xmlns:p14="http://schemas.microsoft.com/office/powerpoint/2010/main" val="1152498174"/>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E168CAB-B8F7-8871-CDE9-4DFBB2A69ED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8D0BE3A-94F8-FAD5-81C2-63BE0CF20BB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21901703-9DEE-40C0-4791-F21D5FA41C3C}"/>
              </a:ext>
            </a:extLst>
          </p:cNvPr>
          <p:cNvSpPr txBox="1"/>
          <p:nvPr/>
        </p:nvSpPr>
        <p:spPr>
          <a:xfrm>
            <a:off x="5436161" y="4091781"/>
            <a:ext cx="2054431" cy="2215991"/>
          </a:xfrm>
          <a:prstGeom prst="rect">
            <a:avLst/>
          </a:prstGeom>
          <a:noFill/>
        </p:spPr>
        <p:txBody>
          <a:bodyPr wrap="square" rtlCol="0">
            <a:spAutoFit/>
          </a:bodyPr>
          <a:lstStyle/>
          <a:p>
            <a:pPr algn="ctr"/>
            <a:r>
              <a:rPr lang="en-US" sz="13800" dirty="0">
                <a:latin typeface="Times New Roman" panose="02020603050405020304" pitchFamily="18" charset="0"/>
                <a:cs typeface="Times New Roman" panose="02020603050405020304" pitchFamily="18" charset="0"/>
              </a:rPr>
              <a:t>6</a:t>
            </a:r>
          </a:p>
        </p:txBody>
      </p:sp>
      <p:pic>
        <p:nvPicPr>
          <p:cNvPr id="13" name="Audio 12">
            <a:extLst>
              <a:ext uri="{FF2B5EF4-FFF2-40B4-BE49-F238E27FC236}">
                <a16:creationId xmlns:a16="http://schemas.microsoft.com/office/drawing/2014/main" id="{1CCFFA31-A8B8-3D81-26DC-1F66C8AB99D7}"/>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355324983"/>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A59C3F8-9F0D-4882-31AE-878793A5936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07D9679-1815-FD4A-3D0E-97C513BEB7D5}"/>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0</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+ 1</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C64F3C25-EE9D-F5FF-5740-634E55A1945F}"/>
              </a:ext>
            </a:extLst>
          </p:cNvPr>
          <p:cNvSpPr txBox="1"/>
          <p:nvPr/>
        </p:nvSpPr>
        <p:spPr>
          <a:xfrm>
            <a:off x="5436161" y="4091781"/>
            <a:ext cx="2054431" cy="2215991"/>
          </a:xfrm>
          <a:prstGeom prst="rect">
            <a:avLst/>
          </a:prstGeom>
          <a:noFill/>
        </p:spPr>
        <p:txBody>
          <a:bodyPr wrap="square" rtlCol="0">
            <a:spAutoFit/>
          </a:bodyPr>
          <a:lstStyle/>
          <a:p>
            <a:pPr algn="ctr"/>
            <a:r>
              <a:rPr lang="en-US" sz="13800" dirty="0">
                <a:latin typeface="Times New Roman" panose="02020603050405020304" pitchFamily="18" charset="0"/>
                <a:cs typeface="Times New Roman" panose="02020603050405020304" pitchFamily="18" charset="0"/>
              </a:rPr>
              <a:t>1</a:t>
            </a:r>
          </a:p>
        </p:txBody>
      </p:sp>
      <p:pic>
        <p:nvPicPr>
          <p:cNvPr id="21" name="Audio 20">
            <a:extLst>
              <a:ext uri="{FF2B5EF4-FFF2-40B4-BE49-F238E27FC236}">
                <a16:creationId xmlns:a16="http://schemas.microsoft.com/office/drawing/2014/main" id="{67DC08CC-4930-A347-CCA6-54F9D9C2908C}"/>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777521207"/>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1"/>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21"/>
                </p:tgtEl>
              </p:cMediaNode>
            </p:audio>
          </p:childTnLst>
        </p:cTn>
      </p:par>
    </p:tnLst>
    <p:bldLst>
      <p:bldP spid="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E168CAB-B8F7-8871-CDE9-4DFBB2A69ED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8D0BE3A-94F8-FAD5-81C2-63BE0CF20BB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21901703-9DEE-40C0-4791-F21D5FA41C3C}"/>
              </a:ext>
            </a:extLst>
          </p:cNvPr>
          <p:cNvSpPr txBox="1"/>
          <p:nvPr/>
        </p:nvSpPr>
        <p:spPr>
          <a:xfrm>
            <a:off x="5436161" y="4091781"/>
            <a:ext cx="2054431" cy="2215991"/>
          </a:xfrm>
          <a:prstGeom prst="rect">
            <a:avLst/>
          </a:prstGeom>
          <a:noFill/>
        </p:spPr>
        <p:txBody>
          <a:bodyPr wrap="square" rtlCol="0">
            <a:spAutoFit/>
          </a:bodyPr>
          <a:lstStyle/>
          <a:p>
            <a:pPr algn="ctr"/>
            <a:r>
              <a:rPr lang="en-US" sz="13800" dirty="0">
                <a:latin typeface="Times New Roman" panose="02020603050405020304" pitchFamily="18" charset="0"/>
                <a:cs typeface="Times New Roman" panose="02020603050405020304" pitchFamily="18" charset="0"/>
              </a:rPr>
              <a:t>6</a:t>
            </a:r>
          </a:p>
        </p:txBody>
      </p:sp>
      <p:pic>
        <p:nvPicPr>
          <p:cNvPr id="13" name="Audio 12">
            <a:extLst>
              <a:ext uri="{FF2B5EF4-FFF2-40B4-BE49-F238E27FC236}">
                <a16:creationId xmlns:a16="http://schemas.microsoft.com/office/drawing/2014/main" id="{1CCFFA31-A8B8-3D81-26DC-1F66C8AB99D7}"/>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683694328"/>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AC56FAF-116E-50D6-171C-5CEA6785B46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444831D-1DF4-83F4-9F12-A54EA903D5AB}"/>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+ 1</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4FE970C4-4738-C909-023A-7CE3B4B0D3E4}"/>
              </a:ext>
            </a:extLst>
          </p:cNvPr>
          <p:cNvSpPr txBox="1"/>
          <p:nvPr/>
        </p:nvSpPr>
        <p:spPr>
          <a:xfrm>
            <a:off x="5436161" y="4091781"/>
            <a:ext cx="2054431" cy="2215991"/>
          </a:xfrm>
          <a:prstGeom prst="rect">
            <a:avLst/>
          </a:prstGeom>
          <a:noFill/>
        </p:spPr>
        <p:txBody>
          <a:bodyPr wrap="square" rtlCol="0">
            <a:spAutoFit/>
          </a:bodyPr>
          <a:lstStyle/>
          <a:p>
            <a:pPr algn="ctr"/>
            <a:r>
              <a:rPr lang="en-US" sz="13800" dirty="0">
                <a:latin typeface="Times New Roman" panose="02020603050405020304" pitchFamily="18" charset="0"/>
                <a:cs typeface="Times New Roman" panose="02020603050405020304" pitchFamily="18" charset="0"/>
              </a:rPr>
              <a:t>3</a:t>
            </a:r>
          </a:p>
        </p:txBody>
      </p:sp>
      <p:pic>
        <p:nvPicPr>
          <p:cNvPr id="13" name="Audio 12">
            <a:extLst>
              <a:ext uri="{FF2B5EF4-FFF2-40B4-BE49-F238E27FC236}">
                <a16:creationId xmlns:a16="http://schemas.microsoft.com/office/drawing/2014/main" id="{9625A9AE-626B-18A7-5DEC-6E79AB7115B2}"/>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906193198"/>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8D56954-718F-4EA3-5B9B-08EB76F54B8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4E4FF1C-55FC-9FC9-1886-5A27885D2AB5}"/>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A33295FA-9B83-64F6-AB5A-9ABDCB608260}"/>
              </a:ext>
            </a:extLst>
          </p:cNvPr>
          <p:cNvSpPr txBox="1"/>
          <p:nvPr/>
        </p:nvSpPr>
        <p:spPr>
          <a:xfrm>
            <a:off x="5436161" y="4091781"/>
            <a:ext cx="2054431" cy="2215991"/>
          </a:xfrm>
          <a:prstGeom prst="rect">
            <a:avLst/>
          </a:prstGeom>
          <a:noFill/>
        </p:spPr>
        <p:txBody>
          <a:bodyPr wrap="square" rtlCol="0">
            <a:spAutoFit/>
          </a:bodyPr>
          <a:lstStyle/>
          <a:p>
            <a:pPr algn="ctr"/>
            <a:r>
              <a:rPr lang="en-US" sz="13800" dirty="0">
                <a:latin typeface="Times New Roman" panose="02020603050405020304" pitchFamily="18" charset="0"/>
                <a:cs typeface="Times New Roman" panose="02020603050405020304" pitchFamily="18" charset="0"/>
              </a:rPr>
              <a:t>6</a:t>
            </a:r>
          </a:p>
        </p:txBody>
      </p:sp>
      <p:pic>
        <p:nvPicPr>
          <p:cNvPr id="16" name="Audio 15">
            <a:extLst>
              <a:ext uri="{FF2B5EF4-FFF2-40B4-BE49-F238E27FC236}">
                <a16:creationId xmlns:a16="http://schemas.microsoft.com/office/drawing/2014/main" id="{B6A6F3FE-1206-871B-43A9-FD0A40A31DB7}"/>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888110585"/>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6"/>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6"/>
                </p:tgtEl>
              </p:cMediaNode>
            </p:audio>
          </p:childTnLst>
        </p:cTn>
      </p:par>
    </p:tnLst>
    <p:bldLst>
      <p:bldP spid="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AC56FAF-116E-50D6-171C-5CEA6785B46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444831D-1DF4-83F4-9F12-A54EA903D5AB}"/>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+ 1</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4FE970C4-4738-C909-023A-7CE3B4B0D3E4}"/>
              </a:ext>
            </a:extLst>
          </p:cNvPr>
          <p:cNvSpPr txBox="1"/>
          <p:nvPr/>
        </p:nvSpPr>
        <p:spPr>
          <a:xfrm>
            <a:off x="5436161" y="4091781"/>
            <a:ext cx="2054431" cy="2215991"/>
          </a:xfrm>
          <a:prstGeom prst="rect">
            <a:avLst/>
          </a:prstGeom>
          <a:noFill/>
        </p:spPr>
        <p:txBody>
          <a:bodyPr wrap="square" rtlCol="0">
            <a:spAutoFit/>
          </a:bodyPr>
          <a:lstStyle/>
          <a:p>
            <a:pPr algn="ctr"/>
            <a:r>
              <a:rPr lang="en-US" sz="13800" dirty="0">
                <a:latin typeface="Times New Roman" panose="02020603050405020304" pitchFamily="18" charset="0"/>
                <a:cs typeface="Times New Roman" panose="02020603050405020304" pitchFamily="18" charset="0"/>
              </a:rPr>
              <a:t>3</a:t>
            </a:r>
          </a:p>
        </p:txBody>
      </p:sp>
      <p:pic>
        <p:nvPicPr>
          <p:cNvPr id="13" name="Audio 12">
            <a:extLst>
              <a:ext uri="{FF2B5EF4-FFF2-40B4-BE49-F238E27FC236}">
                <a16:creationId xmlns:a16="http://schemas.microsoft.com/office/drawing/2014/main" id="{9625A9AE-626B-18A7-5DEC-6E79AB7115B2}"/>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02779226"/>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8D56954-718F-4EA3-5B9B-08EB76F54B8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4E4FF1C-55FC-9FC9-1886-5A27885D2AB5}"/>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A33295FA-9B83-64F6-AB5A-9ABDCB608260}"/>
              </a:ext>
            </a:extLst>
          </p:cNvPr>
          <p:cNvSpPr txBox="1"/>
          <p:nvPr/>
        </p:nvSpPr>
        <p:spPr>
          <a:xfrm>
            <a:off x="5436161" y="4091781"/>
            <a:ext cx="2054431" cy="2215991"/>
          </a:xfrm>
          <a:prstGeom prst="rect">
            <a:avLst/>
          </a:prstGeom>
          <a:noFill/>
        </p:spPr>
        <p:txBody>
          <a:bodyPr wrap="square" rtlCol="0">
            <a:spAutoFit/>
          </a:bodyPr>
          <a:lstStyle/>
          <a:p>
            <a:pPr algn="ctr"/>
            <a:r>
              <a:rPr lang="en-US" sz="13800" dirty="0">
                <a:latin typeface="Times New Roman" panose="02020603050405020304" pitchFamily="18" charset="0"/>
                <a:cs typeface="Times New Roman" panose="02020603050405020304" pitchFamily="18" charset="0"/>
              </a:rPr>
              <a:t>6</a:t>
            </a:r>
          </a:p>
        </p:txBody>
      </p:sp>
      <p:pic>
        <p:nvPicPr>
          <p:cNvPr id="16" name="Audio 15">
            <a:extLst>
              <a:ext uri="{FF2B5EF4-FFF2-40B4-BE49-F238E27FC236}">
                <a16:creationId xmlns:a16="http://schemas.microsoft.com/office/drawing/2014/main" id="{B6A6F3FE-1206-871B-43A9-FD0A40A31DB7}"/>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081843520"/>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6"/>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6"/>
                </p:tgtEl>
              </p:cMediaNode>
            </p:audio>
          </p:childTnLst>
        </p:cTn>
      </p:par>
    </p:tnLst>
    <p:bldLst>
      <p:bldP spid="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E168CAB-B8F7-8871-CDE9-4DFBB2A69ED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8D0BE3A-94F8-FAD5-81C2-63BE0CF20BB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21901703-9DEE-40C0-4791-F21D5FA41C3C}"/>
              </a:ext>
            </a:extLst>
          </p:cNvPr>
          <p:cNvSpPr txBox="1"/>
          <p:nvPr/>
        </p:nvSpPr>
        <p:spPr>
          <a:xfrm>
            <a:off x="5436161" y="4091781"/>
            <a:ext cx="2054431" cy="2215991"/>
          </a:xfrm>
          <a:prstGeom prst="rect">
            <a:avLst/>
          </a:prstGeom>
          <a:noFill/>
        </p:spPr>
        <p:txBody>
          <a:bodyPr wrap="square" rtlCol="0">
            <a:spAutoFit/>
          </a:bodyPr>
          <a:lstStyle/>
          <a:p>
            <a:pPr algn="ctr"/>
            <a:r>
              <a:rPr lang="en-US" sz="13800" dirty="0">
                <a:latin typeface="Times New Roman" panose="02020603050405020304" pitchFamily="18" charset="0"/>
                <a:cs typeface="Times New Roman" panose="02020603050405020304" pitchFamily="18" charset="0"/>
              </a:rPr>
              <a:t>6</a:t>
            </a:r>
          </a:p>
        </p:txBody>
      </p:sp>
      <p:pic>
        <p:nvPicPr>
          <p:cNvPr id="13" name="Audio 12">
            <a:extLst>
              <a:ext uri="{FF2B5EF4-FFF2-40B4-BE49-F238E27FC236}">
                <a16:creationId xmlns:a16="http://schemas.microsoft.com/office/drawing/2014/main" id="{1CCFFA31-A8B8-3D81-26DC-1F66C8AB99D7}"/>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373274256"/>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A59C3F8-9F0D-4882-31AE-878793A5936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07D9679-1815-FD4A-3D0E-97C513BEB7D5}"/>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0</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+ 1</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C64F3C25-EE9D-F5FF-5740-634E55A1945F}"/>
              </a:ext>
            </a:extLst>
          </p:cNvPr>
          <p:cNvSpPr txBox="1"/>
          <p:nvPr/>
        </p:nvSpPr>
        <p:spPr>
          <a:xfrm>
            <a:off x="5436161" y="4091781"/>
            <a:ext cx="2054431" cy="2215991"/>
          </a:xfrm>
          <a:prstGeom prst="rect">
            <a:avLst/>
          </a:prstGeom>
          <a:noFill/>
        </p:spPr>
        <p:txBody>
          <a:bodyPr wrap="square" rtlCol="0">
            <a:spAutoFit/>
          </a:bodyPr>
          <a:lstStyle/>
          <a:p>
            <a:pPr algn="ctr"/>
            <a:r>
              <a:rPr lang="en-US" sz="13800" dirty="0">
                <a:latin typeface="Times New Roman" panose="02020603050405020304" pitchFamily="18" charset="0"/>
                <a:cs typeface="Times New Roman" panose="02020603050405020304" pitchFamily="18" charset="0"/>
              </a:rPr>
              <a:t>1</a:t>
            </a:r>
          </a:p>
        </p:txBody>
      </p:sp>
      <p:pic>
        <p:nvPicPr>
          <p:cNvPr id="21" name="Audio 20">
            <a:extLst>
              <a:ext uri="{FF2B5EF4-FFF2-40B4-BE49-F238E27FC236}">
                <a16:creationId xmlns:a16="http://schemas.microsoft.com/office/drawing/2014/main" id="{67DC08CC-4930-A347-CCA6-54F9D9C2908C}"/>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236778756"/>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1"/>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21"/>
                </p:tgtEl>
              </p:cMediaNode>
            </p:audio>
          </p:childTnLst>
        </p:cTn>
      </p:par>
    </p:tnLst>
    <p:bldLst>
      <p:bldP spid="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E168CAB-B8F7-8871-CDE9-4DFBB2A69ED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8D0BE3A-94F8-FAD5-81C2-63BE0CF20BB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21901703-9DEE-40C0-4791-F21D5FA41C3C}"/>
              </a:ext>
            </a:extLst>
          </p:cNvPr>
          <p:cNvSpPr txBox="1"/>
          <p:nvPr/>
        </p:nvSpPr>
        <p:spPr>
          <a:xfrm>
            <a:off x="5436161" y="4091781"/>
            <a:ext cx="2054431" cy="2215991"/>
          </a:xfrm>
          <a:prstGeom prst="rect">
            <a:avLst/>
          </a:prstGeom>
          <a:noFill/>
        </p:spPr>
        <p:txBody>
          <a:bodyPr wrap="square" rtlCol="0">
            <a:spAutoFit/>
          </a:bodyPr>
          <a:lstStyle/>
          <a:p>
            <a:pPr algn="ctr"/>
            <a:r>
              <a:rPr lang="en-US" sz="13800" dirty="0">
                <a:latin typeface="Times New Roman" panose="02020603050405020304" pitchFamily="18" charset="0"/>
                <a:cs typeface="Times New Roman" panose="02020603050405020304" pitchFamily="18" charset="0"/>
              </a:rPr>
              <a:t>6</a:t>
            </a:r>
          </a:p>
        </p:txBody>
      </p:sp>
      <p:pic>
        <p:nvPicPr>
          <p:cNvPr id="13" name="Audio 12">
            <a:extLst>
              <a:ext uri="{FF2B5EF4-FFF2-40B4-BE49-F238E27FC236}">
                <a16:creationId xmlns:a16="http://schemas.microsoft.com/office/drawing/2014/main" id="{1CCFFA31-A8B8-3D81-26DC-1F66C8AB99D7}"/>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163946262"/>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2C20D6E-FA57-529D-1DC8-ADE872B24B13}"/>
              </a:ext>
            </a:extLst>
          </p:cNvPr>
          <p:cNvSpPr txBox="1"/>
          <p:nvPr/>
        </p:nvSpPr>
        <p:spPr>
          <a:xfrm>
            <a:off x="1094678" y="1366897"/>
            <a:ext cx="10002644" cy="2554545"/>
          </a:xfrm>
          <a:prstGeom prst="rect">
            <a:avLst/>
          </a:prstGeom>
          <a:noFill/>
        </p:spPr>
        <p:txBody>
          <a:bodyPr wrap="square" rtlCol="0">
            <a:spAutoFit/>
          </a:bodyPr>
          <a:lstStyle/>
          <a:p>
            <a:pPr algn="ctr"/>
            <a:endParaRPr lang="en-US" sz="3200" b="0" i="0" u="none" strike="noStrike" dirty="0">
              <a:solidFill>
                <a:srgbClr val="212121"/>
              </a:solidFill>
              <a:effectLst/>
              <a:latin typeface="Calibri" panose="020F0502020204030204" pitchFamily="34" charset="0"/>
            </a:endParaRPr>
          </a:p>
          <a:p>
            <a:pPr algn="ctr"/>
            <a:r>
              <a:rPr lang="en-US" sz="3200" b="0" i="0" u="none" strike="noStrike" dirty="0">
                <a:solidFill>
                  <a:srgbClr val="212121"/>
                </a:solidFill>
                <a:effectLst/>
                <a:latin typeface="Calibri" panose="020F0502020204030204" pitchFamily="34" charset="0"/>
              </a:rPr>
              <a:t> Math problems and answers will </a:t>
            </a:r>
            <a:r>
              <a:rPr lang="en-US" sz="3200" dirty="0">
                <a:solidFill>
                  <a:srgbClr val="212121"/>
                </a:solidFill>
                <a:latin typeface="Calibri" panose="020F0502020204030204" pitchFamily="34" charset="0"/>
              </a:rPr>
              <a:t>be presented by </a:t>
            </a:r>
            <a:r>
              <a:rPr lang="en-US" sz="3200" b="0" i="0" u="none" strike="noStrike" dirty="0">
                <a:solidFill>
                  <a:srgbClr val="212121"/>
                </a:solidFill>
                <a:effectLst/>
                <a:latin typeface="Calibri" panose="020F0502020204030204" pitchFamily="34" charset="0"/>
              </a:rPr>
              <a:t>the smartboard. It is your job to beat the smartboard and write down the answer before it is given. Let’s get started. Ready. Begin.</a:t>
            </a:r>
            <a:endParaRPr lang="en-US" sz="3200" dirty="0"/>
          </a:p>
        </p:txBody>
      </p:sp>
      <p:pic>
        <p:nvPicPr>
          <p:cNvPr id="9" name="Audio 8">
            <a:extLst>
              <a:ext uri="{FF2B5EF4-FFF2-40B4-BE49-F238E27FC236}">
                <a16:creationId xmlns:a16="http://schemas.microsoft.com/office/drawing/2014/main" id="{9A0A7FB4-3A5D-ACC2-CD88-A67A37B1FEF3}"/>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027169660"/>
      </p:ext>
    </p:extLst>
  </p:cSld>
  <p:clrMapOvr>
    <a:masterClrMapping/>
  </p:clrMapOvr>
  <mc:AlternateContent xmlns:mc="http://schemas.openxmlformats.org/markup-compatibility/2006" xmlns:p14="http://schemas.microsoft.com/office/powerpoint/2010/main">
    <mc:Choice Requires="p14">
      <p:transition p14:dur="0" advClick="0" advTm="11317"/>
    </mc:Choice>
    <mc:Fallback xmlns="">
      <p:transition advClick="0" advTm="1131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9"/>
                </p:tgtEl>
              </p:cMediaNode>
            </p:audio>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AC56FAF-116E-50D6-171C-5CEA6785B46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444831D-1DF4-83F4-9F12-A54EA903D5AB}"/>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+ 1</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4FE970C4-4738-C909-023A-7CE3B4B0D3E4}"/>
              </a:ext>
            </a:extLst>
          </p:cNvPr>
          <p:cNvSpPr txBox="1"/>
          <p:nvPr/>
        </p:nvSpPr>
        <p:spPr>
          <a:xfrm>
            <a:off x="5436161" y="4091781"/>
            <a:ext cx="2054431" cy="2215991"/>
          </a:xfrm>
          <a:prstGeom prst="rect">
            <a:avLst/>
          </a:prstGeom>
          <a:noFill/>
        </p:spPr>
        <p:txBody>
          <a:bodyPr wrap="square" rtlCol="0">
            <a:spAutoFit/>
          </a:bodyPr>
          <a:lstStyle/>
          <a:p>
            <a:pPr algn="ctr"/>
            <a:r>
              <a:rPr lang="en-US" sz="13800" dirty="0">
                <a:latin typeface="Times New Roman" panose="02020603050405020304" pitchFamily="18" charset="0"/>
                <a:cs typeface="Times New Roman" panose="02020603050405020304" pitchFamily="18" charset="0"/>
              </a:rPr>
              <a:t>3</a:t>
            </a:r>
          </a:p>
        </p:txBody>
      </p:sp>
      <p:pic>
        <p:nvPicPr>
          <p:cNvPr id="13" name="Audio 12">
            <a:extLst>
              <a:ext uri="{FF2B5EF4-FFF2-40B4-BE49-F238E27FC236}">
                <a16:creationId xmlns:a16="http://schemas.microsoft.com/office/drawing/2014/main" id="{9625A9AE-626B-18A7-5DEC-6E79AB7115B2}"/>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020833240"/>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A59C3F8-9F0D-4882-31AE-878793A5936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07D9679-1815-FD4A-3D0E-97C513BEB7D5}"/>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0</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+ 1</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C64F3C25-EE9D-F5FF-5740-634E55A1945F}"/>
              </a:ext>
            </a:extLst>
          </p:cNvPr>
          <p:cNvSpPr txBox="1"/>
          <p:nvPr/>
        </p:nvSpPr>
        <p:spPr>
          <a:xfrm>
            <a:off x="5436161" y="4091781"/>
            <a:ext cx="2054431" cy="2215991"/>
          </a:xfrm>
          <a:prstGeom prst="rect">
            <a:avLst/>
          </a:prstGeom>
          <a:noFill/>
        </p:spPr>
        <p:txBody>
          <a:bodyPr wrap="square" rtlCol="0">
            <a:spAutoFit/>
          </a:bodyPr>
          <a:lstStyle/>
          <a:p>
            <a:pPr algn="ctr"/>
            <a:r>
              <a:rPr lang="en-US" sz="13800" dirty="0">
                <a:latin typeface="Times New Roman" panose="02020603050405020304" pitchFamily="18" charset="0"/>
                <a:cs typeface="Times New Roman" panose="02020603050405020304" pitchFamily="18" charset="0"/>
              </a:rPr>
              <a:t>1</a:t>
            </a:r>
          </a:p>
        </p:txBody>
      </p:sp>
      <p:pic>
        <p:nvPicPr>
          <p:cNvPr id="21" name="Audio 20">
            <a:extLst>
              <a:ext uri="{FF2B5EF4-FFF2-40B4-BE49-F238E27FC236}">
                <a16:creationId xmlns:a16="http://schemas.microsoft.com/office/drawing/2014/main" id="{67DC08CC-4930-A347-CCA6-54F9D9C2908C}"/>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702627061"/>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1"/>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21"/>
                </p:tgtEl>
              </p:cMediaNode>
            </p:audio>
          </p:childTnLst>
        </p:cTn>
      </p:par>
    </p:tnLst>
    <p:bldLst>
      <p:bldP spid="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8D56954-718F-4EA3-5B9B-08EB76F54B8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4E4FF1C-55FC-9FC9-1886-5A27885D2AB5}"/>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A33295FA-9B83-64F6-AB5A-9ABDCB608260}"/>
              </a:ext>
            </a:extLst>
          </p:cNvPr>
          <p:cNvSpPr txBox="1"/>
          <p:nvPr/>
        </p:nvSpPr>
        <p:spPr>
          <a:xfrm>
            <a:off x="5436161" y="4091781"/>
            <a:ext cx="2054431" cy="2215991"/>
          </a:xfrm>
          <a:prstGeom prst="rect">
            <a:avLst/>
          </a:prstGeom>
          <a:noFill/>
        </p:spPr>
        <p:txBody>
          <a:bodyPr wrap="square" rtlCol="0">
            <a:spAutoFit/>
          </a:bodyPr>
          <a:lstStyle/>
          <a:p>
            <a:pPr algn="ctr"/>
            <a:r>
              <a:rPr lang="en-US" sz="13800" dirty="0">
                <a:latin typeface="Times New Roman" panose="02020603050405020304" pitchFamily="18" charset="0"/>
                <a:cs typeface="Times New Roman" panose="02020603050405020304" pitchFamily="18" charset="0"/>
              </a:rPr>
              <a:t>6</a:t>
            </a:r>
          </a:p>
        </p:txBody>
      </p:sp>
      <p:pic>
        <p:nvPicPr>
          <p:cNvPr id="16" name="Audio 15">
            <a:extLst>
              <a:ext uri="{FF2B5EF4-FFF2-40B4-BE49-F238E27FC236}">
                <a16:creationId xmlns:a16="http://schemas.microsoft.com/office/drawing/2014/main" id="{B6A6F3FE-1206-871B-43A9-FD0A40A31DB7}"/>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943768587"/>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6"/>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6"/>
                </p:tgtEl>
              </p:cMediaNode>
            </p:audio>
          </p:childTnLst>
        </p:cTn>
      </p:par>
    </p:tnLst>
    <p:bldLst>
      <p:bldP spid="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A59C3F8-9F0D-4882-31AE-878793A5936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07D9679-1815-FD4A-3D0E-97C513BEB7D5}"/>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0</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+ 1</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C64F3C25-EE9D-F5FF-5740-634E55A1945F}"/>
              </a:ext>
            </a:extLst>
          </p:cNvPr>
          <p:cNvSpPr txBox="1"/>
          <p:nvPr/>
        </p:nvSpPr>
        <p:spPr>
          <a:xfrm>
            <a:off x="5436161" y="4091781"/>
            <a:ext cx="2054431" cy="2215991"/>
          </a:xfrm>
          <a:prstGeom prst="rect">
            <a:avLst/>
          </a:prstGeom>
          <a:noFill/>
        </p:spPr>
        <p:txBody>
          <a:bodyPr wrap="square" rtlCol="0">
            <a:spAutoFit/>
          </a:bodyPr>
          <a:lstStyle/>
          <a:p>
            <a:pPr algn="ctr"/>
            <a:r>
              <a:rPr lang="en-US" sz="13800" dirty="0">
                <a:latin typeface="Times New Roman" panose="02020603050405020304" pitchFamily="18" charset="0"/>
                <a:cs typeface="Times New Roman" panose="02020603050405020304" pitchFamily="18" charset="0"/>
              </a:rPr>
              <a:t>1</a:t>
            </a:r>
          </a:p>
        </p:txBody>
      </p:sp>
      <p:pic>
        <p:nvPicPr>
          <p:cNvPr id="21" name="Audio 20">
            <a:extLst>
              <a:ext uri="{FF2B5EF4-FFF2-40B4-BE49-F238E27FC236}">
                <a16:creationId xmlns:a16="http://schemas.microsoft.com/office/drawing/2014/main" id="{67DC08CC-4930-A347-CCA6-54F9D9C2908C}"/>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179341991"/>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1"/>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21"/>
                </p:tgtEl>
              </p:cMediaNode>
            </p:audio>
          </p:childTnLst>
        </p:cTn>
      </p:par>
    </p:tnLst>
    <p:bldLst>
      <p:bldP spid="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8D56954-718F-4EA3-5B9B-08EB76F54B8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4E4FF1C-55FC-9FC9-1886-5A27885D2AB5}"/>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A33295FA-9B83-64F6-AB5A-9ABDCB608260}"/>
              </a:ext>
            </a:extLst>
          </p:cNvPr>
          <p:cNvSpPr txBox="1"/>
          <p:nvPr/>
        </p:nvSpPr>
        <p:spPr>
          <a:xfrm>
            <a:off x="5436161" y="4091781"/>
            <a:ext cx="2054431" cy="2215991"/>
          </a:xfrm>
          <a:prstGeom prst="rect">
            <a:avLst/>
          </a:prstGeom>
          <a:noFill/>
        </p:spPr>
        <p:txBody>
          <a:bodyPr wrap="square" rtlCol="0">
            <a:spAutoFit/>
          </a:bodyPr>
          <a:lstStyle/>
          <a:p>
            <a:pPr algn="ctr"/>
            <a:r>
              <a:rPr lang="en-US" sz="13800" dirty="0">
                <a:latin typeface="Times New Roman" panose="02020603050405020304" pitchFamily="18" charset="0"/>
                <a:cs typeface="Times New Roman" panose="02020603050405020304" pitchFamily="18" charset="0"/>
              </a:rPr>
              <a:t>6</a:t>
            </a:r>
          </a:p>
        </p:txBody>
      </p:sp>
      <p:pic>
        <p:nvPicPr>
          <p:cNvPr id="16" name="Audio 15">
            <a:extLst>
              <a:ext uri="{FF2B5EF4-FFF2-40B4-BE49-F238E27FC236}">
                <a16:creationId xmlns:a16="http://schemas.microsoft.com/office/drawing/2014/main" id="{B6A6F3FE-1206-871B-43A9-FD0A40A31DB7}"/>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597749526"/>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6"/>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6"/>
                </p:tgtEl>
              </p:cMediaNode>
            </p:audio>
          </p:childTnLst>
        </p:cTn>
      </p:par>
    </p:tnLst>
    <p:bldLst>
      <p:bldP spid="3"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AC56FAF-116E-50D6-171C-5CEA6785B46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444831D-1DF4-83F4-9F12-A54EA903D5AB}"/>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+ 1</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4FE970C4-4738-C909-023A-7CE3B4B0D3E4}"/>
              </a:ext>
            </a:extLst>
          </p:cNvPr>
          <p:cNvSpPr txBox="1"/>
          <p:nvPr/>
        </p:nvSpPr>
        <p:spPr>
          <a:xfrm>
            <a:off x="5436161" y="4091781"/>
            <a:ext cx="2054431" cy="2215991"/>
          </a:xfrm>
          <a:prstGeom prst="rect">
            <a:avLst/>
          </a:prstGeom>
          <a:noFill/>
        </p:spPr>
        <p:txBody>
          <a:bodyPr wrap="square" rtlCol="0">
            <a:spAutoFit/>
          </a:bodyPr>
          <a:lstStyle/>
          <a:p>
            <a:pPr algn="ctr"/>
            <a:r>
              <a:rPr lang="en-US" sz="13800" dirty="0">
                <a:latin typeface="Times New Roman" panose="02020603050405020304" pitchFamily="18" charset="0"/>
                <a:cs typeface="Times New Roman" panose="02020603050405020304" pitchFamily="18" charset="0"/>
              </a:rPr>
              <a:t>3</a:t>
            </a:r>
          </a:p>
        </p:txBody>
      </p:sp>
      <p:pic>
        <p:nvPicPr>
          <p:cNvPr id="13" name="Audio 12">
            <a:extLst>
              <a:ext uri="{FF2B5EF4-FFF2-40B4-BE49-F238E27FC236}">
                <a16:creationId xmlns:a16="http://schemas.microsoft.com/office/drawing/2014/main" id="{9625A9AE-626B-18A7-5DEC-6E79AB7115B2}"/>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025817217"/>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E168CAB-B8F7-8871-CDE9-4DFBB2A69ED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8D0BE3A-94F8-FAD5-81C2-63BE0CF20BB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21901703-9DEE-40C0-4791-F21D5FA41C3C}"/>
              </a:ext>
            </a:extLst>
          </p:cNvPr>
          <p:cNvSpPr txBox="1"/>
          <p:nvPr/>
        </p:nvSpPr>
        <p:spPr>
          <a:xfrm>
            <a:off x="5436161" y="4091781"/>
            <a:ext cx="2054431" cy="2215991"/>
          </a:xfrm>
          <a:prstGeom prst="rect">
            <a:avLst/>
          </a:prstGeom>
          <a:noFill/>
        </p:spPr>
        <p:txBody>
          <a:bodyPr wrap="square" rtlCol="0">
            <a:spAutoFit/>
          </a:bodyPr>
          <a:lstStyle/>
          <a:p>
            <a:pPr algn="ctr"/>
            <a:r>
              <a:rPr lang="en-US" sz="13800" dirty="0">
                <a:latin typeface="Times New Roman" panose="02020603050405020304" pitchFamily="18" charset="0"/>
                <a:cs typeface="Times New Roman" panose="02020603050405020304" pitchFamily="18" charset="0"/>
              </a:rPr>
              <a:t>6</a:t>
            </a:r>
          </a:p>
        </p:txBody>
      </p:sp>
      <p:pic>
        <p:nvPicPr>
          <p:cNvPr id="13" name="Audio 12">
            <a:extLst>
              <a:ext uri="{FF2B5EF4-FFF2-40B4-BE49-F238E27FC236}">
                <a16:creationId xmlns:a16="http://schemas.microsoft.com/office/drawing/2014/main" id="{1CCFFA31-A8B8-3D81-26DC-1F66C8AB99D7}"/>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848699001"/>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8D56954-718F-4EA3-5B9B-08EB76F54B8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4E4FF1C-55FC-9FC9-1886-5A27885D2AB5}"/>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A33295FA-9B83-64F6-AB5A-9ABDCB608260}"/>
              </a:ext>
            </a:extLst>
          </p:cNvPr>
          <p:cNvSpPr txBox="1"/>
          <p:nvPr/>
        </p:nvSpPr>
        <p:spPr>
          <a:xfrm>
            <a:off x="5436161" y="4091781"/>
            <a:ext cx="2054431" cy="2215991"/>
          </a:xfrm>
          <a:prstGeom prst="rect">
            <a:avLst/>
          </a:prstGeom>
          <a:noFill/>
        </p:spPr>
        <p:txBody>
          <a:bodyPr wrap="square" rtlCol="0">
            <a:spAutoFit/>
          </a:bodyPr>
          <a:lstStyle/>
          <a:p>
            <a:pPr algn="ctr"/>
            <a:r>
              <a:rPr lang="en-US" sz="13800" dirty="0">
                <a:latin typeface="Times New Roman" panose="02020603050405020304" pitchFamily="18" charset="0"/>
                <a:cs typeface="Times New Roman" panose="02020603050405020304" pitchFamily="18" charset="0"/>
              </a:rPr>
              <a:t>6</a:t>
            </a:r>
          </a:p>
        </p:txBody>
      </p:sp>
      <p:pic>
        <p:nvPicPr>
          <p:cNvPr id="16" name="Audio 15">
            <a:extLst>
              <a:ext uri="{FF2B5EF4-FFF2-40B4-BE49-F238E27FC236}">
                <a16:creationId xmlns:a16="http://schemas.microsoft.com/office/drawing/2014/main" id="{B6A6F3FE-1206-871B-43A9-FD0A40A31DB7}"/>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387484879"/>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6"/>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6"/>
                </p:tgtEl>
              </p:cMediaNode>
            </p:audio>
          </p:childTnLst>
        </p:cTn>
      </p:par>
    </p:tnLst>
    <p:bldLst>
      <p:bldP spid="3"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A59C3F8-9F0D-4882-31AE-878793A5936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07D9679-1815-FD4A-3D0E-97C513BEB7D5}"/>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0</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+ 1</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C64F3C25-EE9D-F5FF-5740-634E55A1945F}"/>
              </a:ext>
            </a:extLst>
          </p:cNvPr>
          <p:cNvSpPr txBox="1"/>
          <p:nvPr/>
        </p:nvSpPr>
        <p:spPr>
          <a:xfrm>
            <a:off x="5436161" y="4091781"/>
            <a:ext cx="2054431" cy="2215991"/>
          </a:xfrm>
          <a:prstGeom prst="rect">
            <a:avLst/>
          </a:prstGeom>
          <a:noFill/>
        </p:spPr>
        <p:txBody>
          <a:bodyPr wrap="square" rtlCol="0">
            <a:spAutoFit/>
          </a:bodyPr>
          <a:lstStyle/>
          <a:p>
            <a:pPr algn="ctr"/>
            <a:r>
              <a:rPr lang="en-US" sz="13800" dirty="0">
                <a:latin typeface="Times New Roman" panose="02020603050405020304" pitchFamily="18" charset="0"/>
                <a:cs typeface="Times New Roman" panose="02020603050405020304" pitchFamily="18" charset="0"/>
              </a:rPr>
              <a:t>1</a:t>
            </a:r>
          </a:p>
        </p:txBody>
      </p:sp>
      <p:pic>
        <p:nvPicPr>
          <p:cNvPr id="21" name="Audio 20">
            <a:extLst>
              <a:ext uri="{FF2B5EF4-FFF2-40B4-BE49-F238E27FC236}">
                <a16:creationId xmlns:a16="http://schemas.microsoft.com/office/drawing/2014/main" id="{67DC08CC-4930-A347-CCA6-54F9D9C2908C}"/>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087184087"/>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1"/>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21"/>
                </p:tgtEl>
              </p:cMediaNode>
            </p:audio>
          </p:childTnLst>
        </p:cTn>
      </p:par>
    </p:tnLst>
    <p:bldLst>
      <p:bldP spid="3"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E168CAB-B8F7-8871-CDE9-4DFBB2A69ED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8D0BE3A-94F8-FAD5-81C2-63BE0CF20BB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21901703-9DEE-40C0-4791-F21D5FA41C3C}"/>
              </a:ext>
            </a:extLst>
          </p:cNvPr>
          <p:cNvSpPr txBox="1"/>
          <p:nvPr/>
        </p:nvSpPr>
        <p:spPr>
          <a:xfrm>
            <a:off x="5436161" y="4091781"/>
            <a:ext cx="2054431" cy="2215991"/>
          </a:xfrm>
          <a:prstGeom prst="rect">
            <a:avLst/>
          </a:prstGeom>
          <a:noFill/>
        </p:spPr>
        <p:txBody>
          <a:bodyPr wrap="square" rtlCol="0">
            <a:spAutoFit/>
          </a:bodyPr>
          <a:lstStyle/>
          <a:p>
            <a:pPr algn="ctr"/>
            <a:r>
              <a:rPr lang="en-US" sz="13800" dirty="0">
                <a:latin typeface="Times New Roman" panose="02020603050405020304" pitchFamily="18" charset="0"/>
                <a:cs typeface="Times New Roman" panose="02020603050405020304" pitchFamily="18" charset="0"/>
              </a:rPr>
              <a:t>6</a:t>
            </a:r>
          </a:p>
        </p:txBody>
      </p:sp>
      <p:pic>
        <p:nvPicPr>
          <p:cNvPr id="13" name="Audio 12">
            <a:extLst>
              <a:ext uri="{FF2B5EF4-FFF2-40B4-BE49-F238E27FC236}">
                <a16:creationId xmlns:a16="http://schemas.microsoft.com/office/drawing/2014/main" id="{1CCFFA31-A8B8-3D81-26DC-1F66C8AB99D7}"/>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610112181"/>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351A2E2-68D4-3686-E6C9-C16D5710499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9482617-12A9-3389-5652-CD701E426768}"/>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6 </a:t>
            </a:r>
          </a:p>
        </p:txBody>
      </p:sp>
      <p:pic>
        <p:nvPicPr>
          <p:cNvPr id="24" name="Audio 23">
            <a:extLst>
              <a:ext uri="{FF2B5EF4-FFF2-40B4-BE49-F238E27FC236}">
                <a16:creationId xmlns:a16="http://schemas.microsoft.com/office/drawing/2014/main" id="{B28F5047-B32B-B650-791D-7B5191B7368D}"/>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970668072"/>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24"/>
                </p:tgtEl>
              </p:cMediaNode>
            </p:audio>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AC56FAF-116E-50D6-171C-5CEA6785B46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444831D-1DF4-83F4-9F12-A54EA903D5AB}"/>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+ 1</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4FE970C4-4738-C909-023A-7CE3B4B0D3E4}"/>
              </a:ext>
            </a:extLst>
          </p:cNvPr>
          <p:cNvSpPr txBox="1"/>
          <p:nvPr/>
        </p:nvSpPr>
        <p:spPr>
          <a:xfrm>
            <a:off x="5436161" y="4091781"/>
            <a:ext cx="2054431" cy="2215991"/>
          </a:xfrm>
          <a:prstGeom prst="rect">
            <a:avLst/>
          </a:prstGeom>
          <a:noFill/>
        </p:spPr>
        <p:txBody>
          <a:bodyPr wrap="square" rtlCol="0">
            <a:spAutoFit/>
          </a:bodyPr>
          <a:lstStyle/>
          <a:p>
            <a:pPr algn="ctr"/>
            <a:r>
              <a:rPr lang="en-US" sz="13800" dirty="0">
                <a:latin typeface="Times New Roman" panose="02020603050405020304" pitchFamily="18" charset="0"/>
                <a:cs typeface="Times New Roman" panose="02020603050405020304" pitchFamily="18" charset="0"/>
              </a:rPr>
              <a:t>3</a:t>
            </a:r>
          </a:p>
        </p:txBody>
      </p:sp>
      <p:pic>
        <p:nvPicPr>
          <p:cNvPr id="13" name="Audio 12">
            <a:extLst>
              <a:ext uri="{FF2B5EF4-FFF2-40B4-BE49-F238E27FC236}">
                <a16:creationId xmlns:a16="http://schemas.microsoft.com/office/drawing/2014/main" id="{9625A9AE-626B-18A7-5DEC-6E79AB7115B2}"/>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790419281"/>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DEC365A-19A8-AD11-95EA-2775DA903D9B}"/>
              </a:ext>
            </a:extLst>
          </p:cNvPr>
          <p:cNvSpPr>
            <a:spLocks noGrp="1"/>
          </p:cNvSpPr>
          <p:nvPr>
            <p:ph idx="1"/>
          </p:nvPr>
        </p:nvSpPr>
        <p:spPr>
          <a:xfrm>
            <a:off x="647700" y="509451"/>
            <a:ext cx="10896600" cy="5589134"/>
          </a:xfrm>
        </p:spPr>
        <p:txBody>
          <a:bodyPr>
            <a:normAutofit fontScale="25000" lnSpcReduction="20000"/>
          </a:bodyPr>
          <a:lstStyle/>
          <a:p>
            <a:pPr marL="0" indent="0" algn="ctr">
              <a:lnSpc>
                <a:spcPct val="120000"/>
              </a:lnSpc>
              <a:buNone/>
            </a:pPr>
            <a:r>
              <a:rPr lang="en-US" sz="12800" dirty="0">
                <a:latin typeface="Times New Roman" panose="02020603050405020304" pitchFamily="18" charset="0"/>
                <a:cs typeface="Times New Roman" panose="02020603050405020304" pitchFamily="18" charset="0"/>
              </a:rPr>
              <a:t>Now it is time to complete as many problems you can. You will have 1 minute. Ready. Begin.</a:t>
            </a:r>
          </a:p>
          <a:p>
            <a:pPr marL="0" indent="0" algn="ctr">
              <a:lnSpc>
                <a:spcPct val="120000"/>
              </a:lnSpc>
              <a:buNone/>
            </a:pPr>
            <a:endParaRPr lang="en-US" sz="12800" dirty="0">
              <a:latin typeface="Times New Roman" panose="02020603050405020304" pitchFamily="18" charset="0"/>
              <a:cs typeface="Times New Roman" panose="02020603050405020304" pitchFamily="18" charset="0"/>
            </a:endParaRPr>
          </a:p>
          <a:p>
            <a:pPr marL="0" indent="0" algn="ctr">
              <a:lnSpc>
                <a:spcPct val="120000"/>
              </a:lnSpc>
              <a:buNone/>
            </a:pPr>
            <a:r>
              <a:rPr lang="en-US" sz="12800" dirty="0">
                <a:latin typeface="Times New Roman" panose="02020603050405020304" pitchFamily="18" charset="0"/>
                <a:cs typeface="Times New Roman" panose="02020603050405020304" pitchFamily="18" charset="0"/>
              </a:rPr>
              <a:t>Stop! Now it is time to see if you beat yesterday’s score! Count the number of problems you completed and write it at the bottom of the page. Once this is done compare it to the number at the top of your page. If you beat yesterday’s score, awesome job, if not, try to beat it tomorrow! One last thing, write todays score on tomorrows facts on fire page. You will compare how many problems you do tomorrow to this score to see if you got a better score</a:t>
            </a:r>
            <a:r>
              <a:rPr lang="en-US" sz="14400" dirty="0">
                <a:latin typeface="Times New Roman" panose="02020603050405020304" pitchFamily="18" charset="0"/>
                <a:cs typeface="Times New Roman" panose="02020603050405020304" pitchFamily="18" charset="0"/>
              </a:rPr>
              <a:t>.</a:t>
            </a:r>
          </a:p>
          <a:p>
            <a:endParaRPr lang="en-US" dirty="0"/>
          </a:p>
        </p:txBody>
      </p:sp>
      <p:pic>
        <p:nvPicPr>
          <p:cNvPr id="15" name="Audio 14">
            <a:extLst>
              <a:ext uri="{FF2B5EF4-FFF2-40B4-BE49-F238E27FC236}">
                <a16:creationId xmlns:a16="http://schemas.microsoft.com/office/drawing/2014/main" id="{2EE84EB5-8D51-E402-37F6-780A6CD51F4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41118567"/>
      </p:ext>
    </p:extLst>
  </p:cSld>
  <p:clrMapOvr>
    <a:masterClrMapping/>
  </p:clrMapOvr>
  <mc:AlternateContent xmlns:mc="http://schemas.openxmlformats.org/markup-compatibility/2006" xmlns:p14="http://schemas.microsoft.com/office/powerpoint/2010/main">
    <mc:Choice Requires="p14">
      <p:transition spd="slow" p14:dur="2000" advTm="115939"/>
    </mc:Choice>
    <mc:Fallback xmlns="">
      <p:transition spd="slow" advTm="11593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5"/>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8D56954-718F-4EA3-5B9B-08EB76F54B8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4E4FF1C-55FC-9FC9-1886-5A27885D2AB5}"/>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A33295FA-9B83-64F6-AB5A-9ABDCB608260}"/>
              </a:ext>
            </a:extLst>
          </p:cNvPr>
          <p:cNvSpPr txBox="1"/>
          <p:nvPr/>
        </p:nvSpPr>
        <p:spPr>
          <a:xfrm>
            <a:off x="5436161" y="4091781"/>
            <a:ext cx="2054431" cy="2215991"/>
          </a:xfrm>
          <a:prstGeom prst="rect">
            <a:avLst/>
          </a:prstGeom>
          <a:noFill/>
        </p:spPr>
        <p:txBody>
          <a:bodyPr wrap="square" rtlCol="0">
            <a:spAutoFit/>
          </a:bodyPr>
          <a:lstStyle/>
          <a:p>
            <a:pPr algn="ctr"/>
            <a:r>
              <a:rPr lang="en-US" sz="13800" dirty="0">
                <a:latin typeface="Times New Roman" panose="02020603050405020304" pitchFamily="18" charset="0"/>
                <a:cs typeface="Times New Roman" panose="02020603050405020304" pitchFamily="18" charset="0"/>
              </a:rPr>
              <a:t>6</a:t>
            </a:r>
          </a:p>
        </p:txBody>
      </p:sp>
      <p:pic>
        <p:nvPicPr>
          <p:cNvPr id="16" name="Audio 15">
            <a:extLst>
              <a:ext uri="{FF2B5EF4-FFF2-40B4-BE49-F238E27FC236}">
                <a16:creationId xmlns:a16="http://schemas.microsoft.com/office/drawing/2014/main" id="{B6A6F3FE-1206-871B-43A9-FD0A40A31DB7}"/>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614860231"/>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6"/>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6"/>
                </p:tgtEl>
              </p:cMediaNode>
            </p:audio>
          </p:childTnLst>
        </p:cTn>
      </p:par>
    </p:tnLst>
    <p:bldLst>
      <p:bldP spid="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3CD94CD-1D8A-D59D-8EB0-83982919C47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CA24CE7-3CE6-3596-1D06-804BCB6AC9D8}"/>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0</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+ 1</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1 </a:t>
            </a:r>
          </a:p>
        </p:txBody>
      </p:sp>
      <p:pic>
        <p:nvPicPr>
          <p:cNvPr id="20" name="Audio 19">
            <a:extLst>
              <a:ext uri="{FF2B5EF4-FFF2-40B4-BE49-F238E27FC236}">
                <a16:creationId xmlns:a16="http://schemas.microsoft.com/office/drawing/2014/main" id="{CA98B873-7219-7D38-789F-ADF2999AE3F0}"/>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056275890"/>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0"/>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20"/>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A59C3F8-9F0D-4882-31AE-878793A5936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07D9679-1815-FD4A-3D0E-97C513BEB7D5}"/>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0</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+ 1</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C64F3C25-EE9D-F5FF-5740-634E55A1945F}"/>
              </a:ext>
            </a:extLst>
          </p:cNvPr>
          <p:cNvSpPr txBox="1"/>
          <p:nvPr/>
        </p:nvSpPr>
        <p:spPr>
          <a:xfrm>
            <a:off x="5436161" y="4091781"/>
            <a:ext cx="2054431" cy="2215991"/>
          </a:xfrm>
          <a:prstGeom prst="rect">
            <a:avLst/>
          </a:prstGeom>
          <a:noFill/>
        </p:spPr>
        <p:txBody>
          <a:bodyPr wrap="square" rtlCol="0">
            <a:spAutoFit/>
          </a:bodyPr>
          <a:lstStyle/>
          <a:p>
            <a:pPr algn="ctr"/>
            <a:r>
              <a:rPr lang="en-US" sz="13800" dirty="0">
                <a:latin typeface="Times New Roman" panose="02020603050405020304" pitchFamily="18" charset="0"/>
                <a:cs typeface="Times New Roman" panose="02020603050405020304" pitchFamily="18" charset="0"/>
              </a:rPr>
              <a:t>1</a:t>
            </a:r>
          </a:p>
        </p:txBody>
      </p:sp>
      <p:pic>
        <p:nvPicPr>
          <p:cNvPr id="21" name="Audio 20">
            <a:extLst>
              <a:ext uri="{FF2B5EF4-FFF2-40B4-BE49-F238E27FC236}">
                <a16:creationId xmlns:a16="http://schemas.microsoft.com/office/drawing/2014/main" id="{67DC08CC-4930-A347-CCA6-54F9D9C2908C}"/>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20276179"/>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1"/>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21"/>
                </p:tgtEl>
              </p:cMediaNode>
            </p:audio>
          </p:childTnLst>
        </p:cTn>
      </p:par>
    </p:tnLst>
    <p:bldLst>
      <p:bldP spid="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DA60890-D8E9-E97C-F2D6-29DFED06D81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5E15359-9EE3-E518-566E-9EADD0CFC5EF}"/>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+ 1</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3 </a:t>
            </a:r>
          </a:p>
        </p:txBody>
      </p:sp>
      <p:pic>
        <p:nvPicPr>
          <p:cNvPr id="13" name="Audio 12">
            <a:extLst>
              <a:ext uri="{FF2B5EF4-FFF2-40B4-BE49-F238E27FC236}">
                <a16:creationId xmlns:a16="http://schemas.microsoft.com/office/drawing/2014/main" id="{BBC0F1C0-DBE4-BEFB-2C95-5E6B4A061AE2}"/>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111454342"/>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3"/>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AC56FAF-116E-50D6-171C-5CEA6785B46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444831D-1DF4-83F4-9F12-A54EA903D5AB}"/>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+ 1</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4FE970C4-4738-C909-023A-7CE3B4B0D3E4}"/>
              </a:ext>
            </a:extLst>
          </p:cNvPr>
          <p:cNvSpPr txBox="1"/>
          <p:nvPr/>
        </p:nvSpPr>
        <p:spPr>
          <a:xfrm>
            <a:off x="5436161" y="4091781"/>
            <a:ext cx="2054431" cy="2215991"/>
          </a:xfrm>
          <a:prstGeom prst="rect">
            <a:avLst/>
          </a:prstGeom>
          <a:noFill/>
        </p:spPr>
        <p:txBody>
          <a:bodyPr wrap="square" rtlCol="0">
            <a:spAutoFit/>
          </a:bodyPr>
          <a:lstStyle/>
          <a:p>
            <a:pPr algn="ctr"/>
            <a:r>
              <a:rPr lang="en-US" sz="13800" dirty="0">
                <a:latin typeface="Times New Roman" panose="02020603050405020304" pitchFamily="18" charset="0"/>
                <a:cs typeface="Times New Roman" panose="02020603050405020304" pitchFamily="18" charset="0"/>
              </a:rPr>
              <a:t>3</a:t>
            </a:r>
          </a:p>
        </p:txBody>
      </p:sp>
      <p:pic>
        <p:nvPicPr>
          <p:cNvPr id="13" name="Audio 12">
            <a:extLst>
              <a:ext uri="{FF2B5EF4-FFF2-40B4-BE49-F238E27FC236}">
                <a16:creationId xmlns:a16="http://schemas.microsoft.com/office/drawing/2014/main" id="{9625A9AE-626B-18A7-5DEC-6E79AB7115B2}"/>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768190838"/>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8D6ED82-4C74-7731-5D49-39BA3EF3169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36072E2-67C7-0DDC-57DC-5ACFE1718DDE}"/>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6 </a:t>
            </a:r>
          </a:p>
        </p:txBody>
      </p:sp>
      <p:pic>
        <p:nvPicPr>
          <p:cNvPr id="12" name="Audio 11">
            <a:extLst>
              <a:ext uri="{FF2B5EF4-FFF2-40B4-BE49-F238E27FC236}">
                <a16:creationId xmlns:a16="http://schemas.microsoft.com/office/drawing/2014/main" id="{6F3F12B5-CC2F-3895-74E5-D69694164A90}"/>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168327801"/>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2"/>
                </p:tgtEl>
              </p:cMediaNode>
            </p:audio>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2</TotalTime>
  <Words>359</Words>
  <Application>Microsoft Macintosh PowerPoint</Application>
  <PresentationFormat>Widescreen</PresentationFormat>
  <Paragraphs>58</Paragraphs>
  <Slides>31</Slides>
  <Notes>0</Notes>
  <HiddenSlides>0</HiddenSlides>
  <MMClips>30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31</vt:i4>
      </vt:variant>
    </vt:vector>
  </HeadingPairs>
  <TitlesOfParts>
    <vt:vector size="37" baseType="lpstr">
      <vt:lpstr>Aptos</vt:lpstr>
      <vt:lpstr>Aptos Display</vt:lpstr>
      <vt:lpstr>Arial</vt:lpstr>
      <vt:lpstr>Calibri</vt:lpstr>
      <vt:lpstr>Times New Roman</vt:lpstr>
      <vt:lpstr>Office Theme</vt:lpstr>
      <vt:lpstr>Addition to 6  Lesson 19</vt:lpstr>
      <vt:lpstr>PowerPoint Presentation</vt:lpstr>
      <vt:lpstr>4 + 2 6 </vt:lpstr>
      <vt:lpstr>4 + 2  </vt:lpstr>
      <vt:lpstr>0 + 1 1 </vt:lpstr>
      <vt:lpstr>0 + 1  </vt:lpstr>
      <vt:lpstr>2 + 1 3 </vt:lpstr>
      <vt:lpstr>2 + 1  </vt:lpstr>
      <vt:lpstr>3 + 3 6 </vt:lpstr>
      <vt:lpstr>3 + 3  </vt:lpstr>
      <vt:lpstr>0 + 1  </vt:lpstr>
      <vt:lpstr>3 + 3  </vt:lpstr>
      <vt:lpstr>2 + 1  </vt:lpstr>
      <vt:lpstr>4 + 2  </vt:lpstr>
      <vt:lpstr>2 + 1  </vt:lpstr>
      <vt:lpstr>4 + 2  </vt:lpstr>
      <vt:lpstr>3 + 3  </vt:lpstr>
      <vt:lpstr>0 + 1  </vt:lpstr>
      <vt:lpstr>3 + 3  </vt:lpstr>
      <vt:lpstr>2 + 1  </vt:lpstr>
      <vt:lpstr>0 + 1  </vt:lpstr>
      <vt:lpstr>4 + 2  </vt:lpstr>
      <vt:lpstr>0 + 1  </vt:lpstr>
      <vt:lpstr>4 + 2  </vt:lpstr>
      <vt:lpstr>2 + 1  </vt:lpstr>
      <vt:lpstr>3 + 3  </vt:lpstr>
      <vt:lpstr>4 + 2  </vt:lpstr>
      <vt:lpstr>0 + 1  </vt:lpstr>
      <vt:lpstr>3 + 3  </vt:lpstr>
      <vt:lpstr>2 + 1  </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Guilfoyle, Jayce</dc:creator>
  <cp:lastModifiedBy>Guilfoyle, Jayce</cp:lastModifiedBy>
  <cp:revision>3</cp:revision>
  <dcterms:created xsi:type="dcterms:W3CDTF">2025-08-07T19:12:08Z</dcterms:created>
  <dcterms:modified xsi:type="dcterms:W3CDTF">2025-08-07T19:14:48Z</dcterms:modified>
</cp:coreProperties>
</file>