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45" r:id="rId2"/>
    <p:sldId id="307" r:id="rId3"/>
    <p:sldId id="313" r:id="rId4"/>
    <p:sldId id="314" r:id="rId5"/>
    <p:sldId id="315" r:id="rId6"/>
    <p:sldId id="316" r:id="rId7"/>
    <p:sldId id="317" r:id="rId8"/>
    <p:sldId id="323" r:id="rId9"/>
    <p:sldId id="319" r:id="rId10"/>
    <p:sldId id="318"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720"/>
    <p:restoredTop sz="91429"/>
  </p:normalViewPr>
  <p:slideViewPr>
    <p:cSldViewPr snapToGrid="0">
      <p:cViewPr varScale="1">
        <p:scale>
          <a:sx n="41" d="100"/>
          <a:sy n="41" d="100"/>
        </p:scale>
        <p:origin x="832"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B056C-C42A-47E1-8CBA-CF0E2DF55CA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CABEB7B-7BCE-0491-A046-B69C7EC4F65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FCE75C6-53B8-2C27-727B-163FAA4C7CB1}"/>
              </a:ext>
            </a:extLst>
          </p:cNvPr>
          <p:cNvSpPr>
            <a:spLocks noGrp="1"/>
          </p:cNvSpPr>
          <p:nvPr>
            <p:ph type="dt" sz="half" idx="10"/>
          </p:nvPr>
        </p:nvSpPr>
        <p:spPr/>
        <p:txBody>
          <a:bodyPr/>
          <a:lstStyle/>
          <a:p>
            <a:fld id="{86415855-1DE1-1041-89DA-AE9F29BF7D73}" type="datetimeFigureOut">
              <a:rPr lang="en-US" smtClean="0"/>
              <a:t>8/7/25</a:t>
            </a:fld>
            <a:endParaRPr lang="en-US"/>
          </a:p>
        </p:txBody>
      </p:sp>
      <p:sp>
        <p:nvSpPr>
          <p:cNvPr id="5" name="Footer Placeholder 4">
            <a:extLst>
              <a:ext uri="{FF2B5EF4-FFF2-40B4-BE49-F238E27FC236}">
                <a16:creationId xmlns:a16="http://schemas.microsoft.com/office/drawing/2014/main" id="{B330C486-0E63-1758-0541-A4690E6615E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2E05576-D730-76FD-B8EA-3055E3C2B751}"/>
              </a:ext>
            </a:extLst>
          </p:cNvPr>
          <p:cNvSpPr>
            <a:spLocks noGrp="1"/>
          </p:cNvSpPr>
          <p:nvPr>
            <p:ph type="sldNum" sz="quarter" idx="12"/>
          </p:nvPr>
        </p:nvSpPr>
        <p:spPr/>
        <p:txBody>
          <a:bodyPr/>
          <a:lstStyle/>
          <a:p>
            <a:fld id="{FF1E5158-E675-4544-963C-C6BAF4AF88BD}" type="slidenum">
              <a:rPr lang="en-US" smtClean="0"/>
              <a:t>‹#›</a:t>
            </a:fld>
            <a:endParaRPr lang="en-US"/>
          </a:p>
        </p:txBody>
      </p:sp>
    </p:spTree>
    <p:extLst>
      <p:ext uri="{BB962C8B-B14F-4D97-AF65-F5344CB8AC3E}">
        <p14:creationId xmlns:p14="http://schemas.microsoft.com/office/powerpoint/2010/main" val="21707798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55B174-1A14-88B4-AFB2-13D8D172339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08D5A95-E24D-98F1-F22A-9CD6B59F18A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A9E38A1-67D1-C107-AD39-B22B0FA47C44}"/>
              </a:ext>
            </a:extLst>
          </p:cNvPr>
          <p:cNvSpPr>
            <a:spLocks noGrp="1"/>
          </p:cNvSpPr>
          <p:nvPr>
            <p:ph type="dt" sz="half" idx="10"/>
          </p:nvPr>
        </p:nvSpPr>
        <p:spPr/>
        <p:txBody>
          <a:bodyPr/>
          <a:lstStyle/>
          <a:p>
            <a:fld id="{86415855-1DE1-1041-89DA-AE9F29BF7D73}" type="datetimeFigureOut">
              <a:rPr lang="en-US" smtClean="0"/>
              <a:t>8/7/25</a:t>
            </a:fld>
            <a:endParaRPr lang="en-US"/>
          </a:p>
        </p:txBody>
      </p:sp>
      <p:sp>
        <p:nvSpPr>
          <p:cNvPr id="5" name="Footer Placeholder 4">
            <a:extLst>
              <a:ext uri="{FF2B5EF4-FFF2-40B4-BE49-F238E27FC236}">
                <a16:creationId xmlns:a16="http://schemas.microsoft.com/office/drawing/2014/main" id="{7AA2AF17-D422-21DC-F9D4-082F1DE37F6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A3D656-1962-7976-DD12-D34BAFC50428}"/>
              </a:ext>
            </a:extLst>
          </p:cNvPr>
          <p:cNvSpPr>
            <a:spLocks noGrp="1"/>
          </p:cNvSpPr>
          <p:nvPr>
            <p:ph type="sldNum" sz="quarter" idx="12"/>
          </p:nvPr>
        </p:nvSpPr>
        <p:spPr/>
        <p:txBody>
          <a:bodyPr/>
          <a:lstStyle/>
          <a:p>
            <a:fld id="{FF1E5158-E675-4544-963C-C6BAF4AF88BD}" type="slidenum">
              <a:rPr lang="en-US" smtClean="0"/>
              <a:t>‹#›</a:t>
            </a:fld>
            <a:endParaRPr lang="en-US"/>
          </a:p>
        </p:txBody>
      </p:sp>
    </p:spTree>
    <p:extLst>
      <p:ext uri="{BB962C8B-B14F-4D97-AF65-F5344CB8AC3E}">
        <p14:creationId xmlns:p14="http://schemas.microsoft.com/office/powerpoint/2010/main" val="9698950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331D0B6-CB76-B97A-BEBE-F62BB066452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00EC439-7317-4CA4-1820-12DEE6AA713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FBAE6A9-FE90-47A2-C038-859E106396F7}"/>
              </a:ext>
            </a:extLst>
          </p:cNvPr>
          <p:cNvSpPr>
            <a:spLocks noGrp="1"/>
          </p:cNvSpPr>
          <p:nvPr>
            <p:ph type="dt" sz="half" idx="10"/>
          </p:nvPr>
        </p:nvSpPr>
        <p:spPr/>
        <p:txBody>
          <a:bodyPr/>
          <a:lstStyle/>
          <a:p>
            <a:fld id="{86415855-1DE1-1041-89DA-AE9F29BF7D73}" type="datetimeFigureOut">
              <a:rPr lang="en-US" smtClean="0"/>
              <a:t>8/7/25</a:t>
            </a:fld>
            <a:endParaRPr lang="en-US"/>
          </a:p>
        </p:txBody>
      </p:sp>
      <p:sp>
        <p:nvSpPr>
          <p:cNvPr id="5" name="Footer Placeholder 4">
            <a:extLst>
              <a:ext uri="{FF2B5EF4-FFF2-40B4-BE49-F238E27FC236}">
                <a16:creationId xmlns:a16="http://schemas.microsoft.com/office/drawing/2014/main" id="{4F904BCC-333B-C649-FF64-EDE43925665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2B0701-B490-D731-5365-ADDB39A3E73E}"/>
              </a:ext>
            </a:extLst>
          </p:cNvPr>
          <p:cNvSpPr>
            <a:spLocks noGrp="1"/>
          </p:cNvSpPr>
          <p:nvPr>
            <p:ph type="sldNum" sz="quarter" idx="12"/>
          </p:nvPr>
        </p:nvSpPr>
        <p:spPr/>
        <p:txBody>
          <a:bodyPr/>
          <a:lstStyle/>
          <a:p>
            <a:fld id="{FF1E5158-E675-4544-963C-C6BAF4AF88BD}" type="slidenum">
              <a:rPr lang="en-US" smtClean="0"/>
              <a:t>‹#›</a:t>
            </a:fld>
            <a:endParaRPr lang="en-US"/>
          </a:p>
        </p:txBody>
      </p:sp>
    </p:spTree>
    <p:extLst>
      <p:ext uri="{BB962C8B-B14F-4D97-AF65-F5344CB8AC3E}">
        <p14:creationId xmlns:p14="http://schemas.microsoft.com/office/powerpoint/2010/main" val="32733396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8F3C85-0941-18D8-442A-00034D9FEDB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7A94BC2-88E2-DB23-9393-B88DBBB3FC7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A88420D-A605-6BCA-A7EB-77C6ECC35BDF}"/>
              </a:ext>
            </a:extLst>
          </p:cNvPr>
          <p:cNvSpPr>
            <a:spLocks noGrp="1"/>
          </p:cNvSpPr>
          <p:nvPr>
            <p:ph type="dt" sz="half" idx="10"/>
          </p:nvPr>
        </p:nvSpPr>
        <p:spPr/>
        <p:txBody>
          <a:bodyPr/>
          <a:lstStyle/>
          <a:p>
            <a:fld id="{86415855-1DE1-1041-89DA-AE9F29BF7D73}" type="datetimeFigureOut">
              <a:rPr lang="en-US" smtClean="0"/>
              <a:t>8/7/25</a:t>
            </a:fld>
            <a:endParaRPr lang="en-US"/>
          </a:p>
        </p:txBody>
      </p:sp>
      <p:sp>
        <p:nvSpPr>
          <p:cNvPr id="5" name="Footer Placeholder 4">
            <a:extLst>
              <a:ext uri="{FF2B5EF4-FFF2-40B4-BE49-F238E27FC236}">
                <a16:creationId xmlns:a16="http://schemas.microsoft.com/office/drawing/2014/main" id="{3F6C3166-A0A6-36CF-F6A7-3D8BA5FBED7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A752015-2731-6A9D-55BB-0ADAA26B769A}"/>
              </a:ext>
            </a:extLst>
          </p:cNvPr>
          <p:cNvSpPr>
            <a:spLocks noGrp="1"/>
          </p:cNvSpPr>
          <p:nvPr>
            <p:ph type="sldNum" sz="quarter" idx="12"/>
          </p:nvPr>
        </p:nvSpPr>
        <p:spPr/>
        <p:txBody>
          <a:bodyPr/>
          <a:lstStyle/>
          <a:p>
            <a:fld id="{FF1E5158-E675-4544-963C-C6BAF4AF88BD}" type="slidenum">
              <a:rPr lang="en-US" smtClean="0"/>
              <a:t>‹#›</a:t>
            </a:fld>
            <a:endParaRPr lang="en-US"/>
          </a:p>
        </p:txBody>
      </p:sp>
    </p:spTree>
    <p:extLst>
      <p:ext uri="{BB962C8B-B14F-4D97-AF65-F5344CB8AC3E}">
        <p14:creationId xmlns:p14="http://schemas.microsoft.com/office/powerpoint/2010/main" val="39236862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3F128E-DF53-6571-3C6C-E444A004D36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258FB44-404F-C679-26D5-B1C61A27F5F1}"/>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D72CFAE-4B1D-9A8F-EA08-BF0687664432}"/>
              </a:ext>
            </a:extLst>
          </p:cNvPr>
          <p:cNvSpPr>
            <a:spLocks noGrp="1"/>
          </p:cNvSpPr>
          <p:nvPr>
            <p:ph type="dt" sz="half" idx="10"/>
          </p:nvPr>
        </p:nvSpPr>
        <p:spPr/>
        <p:txBody>
          <a:bodyPr/>
          <a:lstStyle/>
          <a:p>
            <a:fld id="{86415855-1DE1-1041-89DA-AE9F29BF7D73}" type="datetimeFigureOut">
              <a:rPr lang="en-US" smtClean="0"/>
              <a:t>8/7/25</a:t>
            </a:fld>
            <a:endParaRPr lang="en-US"/>
          </a:p>
        </p:txBody>
      </p:sp>
      <p:sp>
        <p:nvSpPr>
          <p:cNvPr id="5" name="Footer Placeholder 4">
            <a:extLst>
              <a:ext uri="{FF2B5EF4-FFF2-40B4-BE49-F238E27FC236}">
                <a16:creationId xmlns:a16="http://schemas.microsoft.com/office/drawing/2014/main" id="{0A64BE62-3519-2664-3FA9-B5E6C12595A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2694A0C-35E3-B89F-3F72-BCAA5ACE1ADE}"/>
              </a:ext>
            </a:extLst>
          </p:cNvPr>
          <p:cNvSpPr>
            <a:spLocks noGrp="1"/>
          </p:cNvSpPr>
          <p:nvPr>
            <p:ph type="sldNum" sz="quarter" idx="12"/>
          </p:nvPr>
        </p:nvSpPr>
        <p:spPr/>
        <p:txBody>
          <a:bodyPr/>
          <a:lstStyle/>
          <a:p>
            <a:fld id="{FF1E5158-E675-4544-963C-C6BAF4AF88BD}" type="slidenum">
              <a:rPr lang="en-US" smtClean="0"/>
              <a:t>‹#›</a:t>
            </a:fld>
            <a:endParaRPr lang="en-US"/>
          </a:p>
        </p:txBody>
      </p:sp>
    </p:spTree>
    <p:extLst>
      <p:ext uri="{BB962C8B-B14F-4D97-AF65-F5344CB8AC3E}">
        <p14:creationId xmlns:p14="http://schemas.microsoft.com/office/powerpoint/2010/main" val="19137434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6882FF-BDA3-FAB1-D1E8-C214C4E754F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F27D7DE-C526-8401-8DBB-39FAC694241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50B14FB-2599-A09D-3DD8-9444C2C5838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6346B8D-A19F-3050-1E96-522421E142A4}"/>
              </a:ext>
            </a:extLst>
          </p:cNvPr>
          <p:cNvSpPr>
            <a:spLocks noGrp="1"/>
          </p:cNvSpPr>
          <p:nvPr>
            <p:ph type="dt" sz="half" idx="10"/>
          </p:nvPr>
        </p:nvSpPr>
        <p:spPr/>
        <p:txBody>
          <a:bodyPr/>
          <a:lstStyle/>
          <a:p>
            <a:fld id="{86415855-1DE1-1041-89DA-AE9F29BF7D73}" type="datetimeFigureOut">
              <a:rPr lang="en-US" smtClean="0"/>
              <a:t>8/7/25</a:t>
            </a:fld>
            <a:endParaRPr lang="en-US"/>
          </a:p>
        </p:txBody>
      </p:sp>
      <p:sp>
        <p:nvSpPr>
          <p:cNvPr id="6" name="Footer Placeholder 5">
            <a:extLst>
              <a:ext uri="{FF2B5EF4-FFF2-40B4-BE49-F238E27FC236}">
                <a16:creationId xmlns:a16="http://schemas.microsoft.com/office/drawing/2014/main" id="{056158E0-C8D6-149B-4FC3-22DEF674658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161FB97-2DA7-46E7-408A-CA29BE8B80F9}"/>
              </a:ext>
            </a:extLst>
          </p:cNvPr>
          <p:cNvSpPr>
            <a:spLocks noGrp="1"/>
          </p:cNvSpPr>
          <p:nvPr>
            <p:ph type="sldNum" sz="quarter" idx="12"/>
          </p:nvPr>
        </p:nvSpPr>
        <p:spPr/>
        <p:txBody>
          <a:bodyPr/>
          <a:lstStyle/>
          <a:p>
            <a:fld id="{FF1E5158-E675-4544-963C-C6BAF4AF88BD}" type="slidenum">
              <a:rPr lang="en-US" smtClean="0"/>
              <a:t>‹#›</a:t>
            </a:fld>
            <a:endParaRPr lang="en-US"/>
          </a:p>
        </p:txBody>
      </p:sp>
    </p:spTree>
    <p:extLst>
      <p:ext uri="{BB962C8B-B14F-4D97-AF65-F5344CB8AC3E}">
        <p14:creationId xmlns:p14="http://schemas.microsoft.com/office/powerpoint/2010/main" val="1611394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D3AB77-B6F0-988E-B059-F2C2EB0A5D9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9EBBEE6-FE80-5D3C-7CA5-7B24B5632AC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9B9B110-47F2-B21B-5D39-2C2415952AB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FE0047F-24BF-72DF-A5C8-4BB4E00248D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7DB60F5-5E77-E64E-094D-06D6FF1BB1C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380588B-1B1A-C74A-6FE7-57FE3A6F934B}"/>
              </a:ext>
            </a:extLst>
          </p:cNvPr>
          <p:cNvSpPr>
            <a:spLocks noGrp="1"/>
          </p:cNvSpPr>
          <p:nvPr>
            <p:ph type="dt" sz="half" idx="10"/>
          </p:nvPr>
        </p:nvSpPr>
        <p:spPr/>
        <p:txBody>
          <a:bodyPr/>
          <a:lstStyle/>
          <a:p>
            <a:fld id="{86415855-1DE1-1041-89DA-AE9F29BF7D73}" type="datetimeFigureOut">
              <a:rPr lang="en-US" smtClean="0"/>
              <a:t>8/7/25</a:t>
            </a:fld>
            <a:endParaRPr lang="en-US"/>
          </a:p>
        </p:txBody>
      </p:sp>
      <p:sp>
        <p:nvSpPr>
          <p:cNvPr id="8" name="Footer Placeholder 7">
            <a:extLst>
              <a:ext uri="{FF2B5EF4-FFF2-40B4-BE49-F238E27FC236}">
                <a16:creationId xmlns:a16="http://schemas.microsoft.com/office/drawing/2014/main" id="{2F759FFA-7FC7-3BD7-7B7C-2460A82FCA9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3B9B5B3-B18C-1FCF-8A8E-8D2371A99D6E}"/>
              </a:ext>
            </a:extLst>
          </p:cNvPr>
          <p:cNvSpPr>
            <a:spLocks noGrp="1"/>
          </p:cNvSpPr>
          <p:nvPr>
            <p:ph type="sldNum" sz="quarter" idx="12"/>
          </p:nvPr>
        </p:nvSpPr>
        <p:spPr/>
        <p:txBody>
          <a:bodyPr/>
          <a:lstStyle/>
          <a:p>
            <a:fld id="{FF1E5158-E675-4544-963C-C6BAF4AF88BD}" type="slidenum">
              <a:rPr lang="en-US" smtClean="0"/>
              <a:t>‹#›</a:t>
            </a:fld>
            <a:endParaRPr lang="en-US"/>
          </a:p>
        </p:txBody>
      </p:sp>
    </p:spTree>
    <p:extLst>
      <p:ext uri="{BB962C8B-B14F-4D97-AF65-F5344CB8AC3E}">
        <p14:creationId xmlns:p14="http://schemas.microsoft.com/office/powerpoint/2010/main" val="40826196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084C7F-49BC-1FE6-A7D2-CFBD18225D1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2681193-80BC-D5A7-190B-0A20E3FC47A5}"/>
              </a:ext>
            </a:extLst>
          </p:cNvPr>
          <p:cNvSpPr>
            <a:spLocks noGrp="1"/>
          </p:cNvSpPr>
          <p:nvPr>
            <p:ph type="dt" sz="half" idx="10"/>
          </p:nvPr>
        </p:nvSpPr>
        <p:spPr/>
        <p:txBody>
          <a:bodyPr/>
          <a:lstStyle/>
          <a:p>
            <a:fld id="{86415855-1DE1-1041-89DA-AE9F29BF7D73}" type="datetimeFigureOut">
              <a:rPr lang="en-US" smtClean="0"/>
              <a:t>8/7/25</a:t>
            </a:fld>
            <a:endParaRPr lang="en-US"/>
          </a:p>
        </p:txBody>
      </p:sp>
      <p:sp>
        <p:nvSpPr>
          <p:cNvPr id="4" name="Footer Placeholder 3">
            <a:extLst>
              <a:ext uri="{FF2B5EF4-FFF2-40B4-BE49-F238E27FC236}">
                <a16:creationId xmlns:a16="http://schemas.microsoft.com/office/drawing/2014/main" id="{90837C74-DD2A-4684-AFCC-16452A00A83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E25BED1-E0D3-B9B0-4655-4D468F0D9670}"/>
              </a:ext>
            </a:extLst>
          </p:cNvPr>
          <p:cNvSpPr>
            <a:spLocks noGrp="1"/>
          </p:cNvSpPr>
          <p:nvPr>
            <p:ph type="sldNum" sz="quarter" idx="12"/>
          </p:nvPr>
        </p:nvSpPr>
        <p:spPr/>
        <p:txBody>
          <a:bodyPr/>
          <a:lstStyle/>
          <a:p>
            <a:fld id="{FF1E5158-E675-4544-963C-C6BAF4AF88BD}" type="slidenum">
              <a:rPr lang="en-US" smtClean="0"/>
              <a:t>‹#›</a:t>
            </a:fld>
            <a:endParaRPr lang="en-US"/>
          </a:p>
        </p:txBody>
      </p:sp>
    </p:spTree>
    <p:extLst>
      <p:ext uri="{BB962C8B-B14F-4D97-AF65-F5344CB8AC3E}">
        <p14:creationId xmlns:p14="http://schemas.microsoft.com/office/powerpoint/2010/main" val="7198104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B8BA237-D3FB-ABA4-9428-9C01DC93A98F}"/>
              </a:ext>
            </a:extLst>
          </p:cNvPr>
          <p:cNvSpPr>
            <a:spLocks noGrp="1"/>
          </p:cNvSpPr>
          <p:nvPr>
            <p:ph type="dt" sz="half" idx="10"/>
          </p:nvPr>
        </p:nvSpPr>
        <p:spPr/>
        <p:txBody>
          <a:bodyPr/>
          <a:lstStyle/>
          <a:p>
            <a:fld id="{86415855-1DE1-1041-89DA-AE9F29BF7D73}" type="datetimeFigureOut">
              <a:rPr lang="en-US" smtClean="0"/>
              <a:t>8/7/25</a:t>
            </a:fld>
            <a:endParaRPr lang="en-US"/>
          </a:p>
        </p:txBody>
      </p:sp>
      <p:sp>
        <p:nvSpPr>
          <p:cNvPr id="3" name="Footer Placeholder 2">
            <a:extLst>
              <a:ext uri="{FF2B5EF4-FFF2-40B4-BE49-F238E27FC236}">
                <a16:creationId xmlns:a16="http://schemas.microsoft.com/office/drawing/2014/main" id="{3CDA6062-9FD9-6807-D384-7174DDB50AA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87FA124-CF5E-5ACB-94E9-AD1783C89903}"/>
              </a:ext>
            </a:extLst>
          </p:cNvPr>
          <p:cNvSpPr>
            <a:spLocks noGrp="1"/>
          </p:cNvSpPr>
          <p:nvPr>
            <p:ph type="sldNum" sz="quarter" idx="12"/>
          </p:nvPr>
        </p:nvSpPr>
        <p:spPr/>
        <p:txBody>
          <a:bodyPr/>
          <a:lstStyle/>
          <a:p>
            <a:fld id="{FF1E5158-E675-4544-963C-C6BAF4AF88BD}" type="slidenum">
              <a:rPr lang="en-US" smtClean="0"/>
              <a:t>‹#›</a:t>
            </a:fld>
            <a:endParaRPr lang="en-US"/>
          </a:p>
        </p:txBody>
      </p:sp>
    </p:spTree>
    <p:extLst>
      <p:ext uri="{BB962C8B-B14F-4D97-AF65-F5344CB8AC3E}">
        <p14:creationId xmlns:p14="http://schemas.microsoft.com/office/powerpoint/2010/main" val="31778642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778D0E-DF77-44B5-39F8-0003A45D303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93283E9-12DE-A493-0467-36CAF5D4238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A2A1C37-181E-CA01-8CEC-4AD2E666EA9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C558E5E-0BB8-C2A3-864E-692BAF2750AF}"/>
              </a:ext>
            </a:extLst>
          </p:cNvPr>
          <p:cNvSpPr>
            <a:spLocks noGrp="1"/>
          </p:cNvSpPr>
          <p:nvPr>
            <p:ph type="dt" sz="half" idx="10"/>
          </p:nvPr>
        </p:nvSpPr>
        <p:spPr/>
        <p:txBody>
          <a:bodyPr/>
          <a:lstStyle/>
          <a:p>
            <a:fld id="{86415855-1DE1-1041-89DA-AE9F29BF7D73}" type="datetimeFigureOut">
              <a:rPr lang="en-US" smtClean="0"/>
              <a:t>8/7/25</a:t>
            </a:fld>
            <a:endParaRPr lang="en-US"/>
          </a:p>
        </p:txBody>
      </p:sp>
      <p:sp>
        <p:nvSpPr>
          <p:cNvPr id="6" name="Footer Placeholder 5">
            <a:extLst>
              <a:ext uri="{FF2B5EF4-FFF2-40B4-BE49-F238E27FC236}">
                <a16:creationId xmlns:a16="http://schemas.microsoft.com/office/drawing/2014/main" id="{F819DF38-AF4C-D5DC-A353-BF8B7C3C4F6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698D490-6B3C-B57B-993F-D454FF0FE5C6}"/>
              </a:ext>
            </a:extLst>
          </p:cNvPr>
          <p:cNvSpPr>
            <a:spLocks noGrp="1"/>
          </p:cNvSpPr>
          <p:nvPr>
            <p:ph type="sldNum" sz="quarter" idx="12"/>
          </p:nvPr>
        </p:nvSpPr>
        <p:spPr/>
        <p:txBody>
          <a:bodyPr/>
          <a:lstStyle/>
          <a:p>
            <a:fld id="{FF1E5158-E675-4544-963C-C6BAF4AF88BD}" type="slidenum">
              <a:rPr lang="en-US" smtClean="0"/>
              <a:t>‹#›</a:t>
            </a:fld>
            <a:endParaRPr lang="en-US"/>
          </a:p>
        </p:txBody>
      </p:sp>
    </p:spTree>
    <p:extLst>
      <p:ext uri="{BB962C8B-B14F-4D97-AF65-F5344CB8AC3E}">
        <p14:creationId xmlns:p14="http://schemas.microsoft.com/office/powerpoint/2010/main" val="30721988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9D4008-5FCB-A6BA-E581-FE4512EFAF0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7DBA175-DC9A-D3FD-FC64-8115580500E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8AB02C8-476B-CCBC-9AF1-8946353C73C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D44FC09-894C-B939-5204-6E4792727B9D}"/>
              </a:ext>
            </a:extLst>
          </p:cNvPr>
          <p:cNvSpPr>
            <a:spLocks noGrp="1"/>
          </p:cNvSpPr>
          <p:nvPr>
            <p:ph type="dt" sz="half" idx="10"/>
          </p:nvPr>
        </p:nvSpPr>
        <p:spPr/>
        <p:txBody>
          <a:bodyPr/>
          <a:lstStyle/>
          <a:p>
            <a:fld id="{86415855-1DE1-1041-89DA-AE9F29BF7D73}" type="datetimeFigureOut">
              <a:rPr lang="en-US" smtClean="0"/>
              <a:t>8/7/25</a:t>
            </a:fld>
            <a:endParaRPr lang="en-US"/>
          </a:p>
        </p:txBody>
      </p:sp>
      <p:sp>
        <p:nvSpPr>
          <p:cNvPr id="6" name="Footer Placeholder 5">
            <a:extLst>
              <a:ext uri="{FF2B5EF4-FFF2-40B4-BE49-F238E27FC236}">
                <a16:creationId xmlns:a16="http://schemas.microsoft.com/office/drawing/2014/main" id="{CB8F7BF8-EA6B-8715-06DF-0020C997EE5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B640A7D-C98B-1678-0077-560AB295F898}"/>
              </a:ext>
            </a:extLst>
          </p:cNvPr>
          <p:cNvSpPr>
            <a:spLocks noGrp="1"/>
          </p:cNvSpPr>
          <p:nvPr>
            <p:ph type="sldNum" sz="quarter" idx="12"/>
          </p:nvPr>
        </p:nvSpPr>
        <p:spPr/>
        <p:txBody>
          <a:bodyPr/>
          <a:lstStyle/>
          <a:p>
            <a:fld id="{FF1E5158-E675-4544-963C-C6BAF4AF88BD}" type="slidenum">
              <a:rPr lang="en-US" smtClean="0"/>
              <a:t>‹#›</a:t>
            </a:fld>
            <a:endParaRPr lang="en-US"/>
          </a:p>
        </p:txBody>
      </p:sp>
    </p:spTree>
    <p:extLst>
      <p:ext uri="{BB962C8B-B14F-4D97-AF65-F5344CB8AC3E}">
        <p14:creationId xmlns:p14="http://schemas.microsoft.com/office/powerpoint/2010/main" val="5063475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F27EF1D-4679-BFD6-1D65-FFB3587D29D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6DCCF71-5509-4566-5E9B-B7586B5AAF0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B8E89F6-7861-34D0-89C9-9A686B078CA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6415855-1DE1-1041-89DA-AE9F29BF7D73}" type="datetimeFigureOut">
              <a:rPr lang="en-US" smtClean="0"/>
              <a:t>8/7/25</a:t>
            </a:fld>
            <a:endParaRPr lang="en-US"/>
          </a:p>
        </p:txBody>
      </p:sp>
      <p:sp>
        <p:nvSpPr>
          <p:cNvPr id="5" name="Footer Placeholder 4">
            <a:extLst>
              <a:ext uri="{FF2B5EF4-FFF2-40B4-BE49-F238E27FC236}">
                <a16:creationId xmlns:a16="http://schemas.microsoft.com/office/drawing/2014/main" id="{030CA5A7-E007-D30E-0B59-68C6ADC4C34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2BB1B928-1073-449F-1605-582CC23B07E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F1E5158-E675-4544-963C-C6BAF4AF88BD}" type="slidenum">
              <a:rPr lang="en-US" smtClean="0"/>
              <a:t>‹#›</a:t>
            </a:fld>
            <a:endParaRPr lang="en-US"/>
          </a:p>
        </p:txBody>
      </p:sp>
    </p:spTree>
    <p:extLst>
      <p:ext uri="{BB962C8B-B14F-4D97-AF65-F5344CB8AC3E}">
        <p14:creationId xmlns:p14="http://schemas.microsoft.com/office/powerpoint/2010/main" val="39417126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6</a:t>
            </a:r>
            <a:br>
              <a:rPr lang="en-US" dirty="0"/>
            </a:br>
            <a:br>
              <a:rPr lang="en-US" dirty="0"/>
            </a:br>
            <a:r>
              <a:rPr lang="en-US" dirty="0"/>
              <a:t>Lesson 10</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97194554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33F3C4-DE21-B3DB-77E9-90C3A50373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78B283-4358-3505-D3E5-F37D5D21B9B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524572E-050A-0119-79ED-ACF83D160F8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4</a:t>
            </a:r>
          </a:p>
        </p:txBody>
      </p:sp>
      <p:pic>
        <p:nvPicPr>
          <p:cNvPr id="25" name="Audio 24">
            <a:extLst>
              <a:ext uri="{FF2B5EF4-FFF2-40B4-BE49-F238E27FC236}">
                <a16:creationId xmlns:a16="http://schemas.microsoft.com/office/drawing/2014/main" id="{5A730951-5D24-2497-3C9E-910492FEC07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3924079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5"/>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28" name="Audio 27">
            <a:extLst>
              <a:ext uri="{FF2B5EF4-FFF2-40B4-BE49-F238E27FC236}">
                <a16:creationId xmlns:a16="http://schemas.microsoft.com/office/drawing/2014/main" id="{6D425FCA-321F-F01B-80FF-FE6765C826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4409860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8"/>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3BDC9B-82EE-3E33-D6ED-F6F4F53F599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63C32C-5F4B-A477-354B-579C0BD4C54E}"/>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20" name="Audio 19">
            <a:extLst>
              <a:ext uri="{FF2B5EF4-FFF2-40B4-BE49-F238E27FC236}">
                <a16:creationId xmlns:a16="http://schemas.microsoft.com/office/drawing/2014/main" id="{256C0A46-4D43-8F7C-FCCA-100FF5DD531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6754527"/>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0"/>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7" name="Audio 16">
            <a:extLst>
              <a:ext uri="{FF2B5EF4-FFF2-40B4-BE49-F238E27FC236}">
                <a16:creationId xmlns:a16="http://schemas.microsoft.com/office/drawing/2014/main" id="{B79FB31F-9852-B860-709C-F69CBDE7102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0153728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DF064DED-0DF1-B138-F334-E5AF000B7C4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6083506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7" name="Audio 16">
            <a:extLst>
              <a:ext uri="{FF2B5EF4-FFF2-40B4-BE49-F238E27FC236}">
                <a16:creationId xmlns:a16="http://schemas.microsoft.com/office/drawing/2014/main" id="{B79FB31F-9852-B860-709C-F69CBDE7102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1036689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DF064DED-0DF1-B138-F334-E5AF000B7C4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9420544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33F3C4-DE21-B3DB-77E9-90C3A50373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78B283-4358-3505-D3E5-F37D5D21B9B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524572E-050A-0119-79ED-ACF83D160F8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4</a:t>
            </a:r>
          </a:p>
        </p:txBody>
      </p:sp>
      <p:pic>
        <p:nvPicPr>
          <p:cNvPr id="25" name="Audio 24">
            <a:extLst>
              <a:ext uri="{FF2B5EF4-FFF2-40B4-BE49-F238E27FC236}">
                <a16:creationId xmlns:a16="http://schemas.microsoft.com/office/drawing/2014/main" id="{5A730951-5D24-2497-3C9E-910492FEC07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326830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5"/>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28" name="Audio 27">
            <a:extLst>
              <a:ext uri="{FF2B5EF4-FFF2-40B4-BE49-F238E27FC236}">
                <a16:creationId xmlns:a16="http://schemas.microsoft.com/office/drawing/2014/main" id="{6D425FCA-321F-F01B-80FF-FE6765C826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5686218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8"/>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33F3C4-DE21-B3DB-77E9-90C3A50373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78B283-4358-3505-D3E5-F37D5D21B9B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524572E-050A-0119-79ED-ACF83D160F8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4</a:t>
            </a:r>
          </a:p>
        </p:txBody>
      </p:sp>
      <p:pic>
        <p:nvPicPr>
          <p:cNvPr id="25" name="Audio 24">
            <a:extLst>
              <a:ext uri="{FF2B5EF4-FFF2-40B4-BE49-F238E27FC236}">
                <a16:creationId xmlns:a16="http://schemas.microsoft.com/office/drawing/2014/main" id="{5A730951-5D24-2497-3C9E-910492FEC07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9338782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5"/>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7" name="Audio 16">
            <a:extLst>
              <a:ext uri="{FF2B5EF4-FFF2-40B4-BE49-F238E27FC236}">
                <a16:creationId xmlns:a16="http://schemas.microsoft.com/office/drawing/2014/main" id="{B79FB31F-9852-B860-709C-F69CBDE7102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613754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28" name="Audio 27">
            <a:extLst>
              <a:ext uri="{FF2B5EF4-FFF2-40B4-BE49-F238E27FC236}">
                <a16:creationId xmlns:a16="http://schemas.microsoft.com/office/drawing/2014/main" id="{6D425FCA-321F-F01B-80FF-FE6765C826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8837150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8"/>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DF064DED-0DF1-B138-F334-E5AF000B7C4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6091217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28" name="Audio 27">
            <a:extLst>
              <a:ext uri="{FF2B5EF4-FFF2-40B4-BE49-F238E27FC236}">
                <a16:creationId xmlns:a16="http://schemas.microsoft.com/office/drawing/2014/main" id="{6D425FCA-321F-F01B-80FF-FE6765C826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8770057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8"/>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DF064DED-0DF1-B138-F334-E5AF000B7C4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8960313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7" name="Audio 16">
            <a:extLst>
              <a:ext uri="{FF2B5EF4-FFF2-40B4-BE49-F238E27FC236}">
                <a16:creationId xmlns:a16="http://schemas.microsoft.com/office/drawing/2014/main" id="{B79FB31F-9852-B860-709C-F69CBDE7102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6607653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33F3C4-DE21-B3DB-77E9-90C3A50373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78B283-4358-3505-D3E5-F37D5D21B9B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524572E-050A-0119-79ED-ACF83D160F8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4</a:t>
            </a:r>
          </a:p>
        </p:txBody>
      </p:sp>
      <p:pic>
        <p:nvPicPr>
          <p:cNvPr id="25" name="Audio 24">
            <a:extLst>
              <a:ext uri="{FF2B5EF4-FFF2-40B4-BE49-F238E27FC236}">
                <a16:creationId xmlns:a16="http://schemas.microsoft.com/office/drawing/2014/main" id="{5A730951-5D24-2497-3C9E-910492FEC07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9030043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5"/>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DF064DED-0DF1-B138-F334-E5AF000B7C4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3702107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28" name="Audio 27">
            <a:extLst>
              <a:ext uri="{FF2B5EF4-FFF2-40B4-BE49-F238E27FC236}">
                <a16:creationId xmlns:a16="http://schemas.microsoft.com/office/drawing/2014/main" id="{6D425FCA-321F-F01B-80FF-FE6765C826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6901582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8"/>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33F3C4-DE21-B3DB-77E9-90C3A50373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78B283-4358-3505-D3E5-F37D5D21B9B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524572E-050A-0119-79ED-ACF83D160F8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4</a:t>
            </a:r>
          </a:p>
        </p:txBody>
      </p:sp>
      <p:pic>
        <p:nvPicPr>
          <p:cNvPr id="25" name="Audio 24">
            <a:extLst>
              <a:ext uri="{FF2B5EF4-FFF2-40B4-BE49-F238E27FC236}">
                <a16:creationId xmlns:a16="http://schemas.microsoft.com/office/drawing/2014/main" id="{5A730951-5D24-2497-3C9E-910492FEC07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2456051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5"/>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CD94CD-1D8A-D59D-8EB0-83982919C47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A24CE7-3CE6-3596-1D06-804BCB6AC9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 </a:t>
            </a:r>
          </a:p>
        </p:txBody>
      </p:sp>
      <p:pic>
        <p:nvPicPr>
          <p:cNvPr id="14" name="Audio 13">
            <a:extLst>
              <a:ext uri="{FF2B5EF4-FFF2-40B4-BE49-F238E27FC236}">
                <a16:creationId xmlns:a16="http://schemas.microsoft.com/office/drawing/2014/main" id="{E2C1E2FB-E7AC-BB47-65D5-95993A36F41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7589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4"/>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7" name="Audio 16">
            <a:extLst>
              <a:ext uri="{FF2B5EF4-FFF2-40B4-BE49-F238E27FC236}">
                <a16:creationId xmlns:a16="http://schemas.microsoft.com/office/drawing/2014/main" id="{B79FB31F-9852-B860-709C-F69CBDE7102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9830916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7BFC0A-82B2-A1ED-4F31-9F5F13DB4296}"/>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921B49A-60C3-1EBD-18ED-9F6CA7137A5F}"/>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A8982-A4C2-D453-7C07-EDB5A71AF0F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14683670"/>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DF064DED-0DF1-B138-F334-E5AF000B7C4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027617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A60890-D8E9-E97C-F2D6-29DFED06D81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5E15359-9EE3-E518-566E-9EADD0CFC5E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23" name="Audio 22">
            <a:extLst>
              <a:ext uri="{FF2B5EF4-FFF2-40B4-BE49-F238E27FC236}">
                <a16:creationId xmlns:a16="http://schemas.microsoft.com/office/drawing/2014/main" id="{65BE3141-B632-126F-C552-829DDBD6C8A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1145434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28" name="Audio 27">
            <a:extLst>
              <a:ext uri="{FF2B5EF4-FFF2-40B4-BE49-F238E27FC236}">
                <a16:creationId xmlns:a16="http://schemas.microsoft.com/office/drawing/2014/main" id="{6D425FCA-321F-F01B-80FF-FE6765C826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6819083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8"/>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D6ED82-4C74-7731-5D49-39BA3EF3169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36072E2-67C7-0DDC-57DC-5ACFE1718DDE}"/>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17" name="Audio 16">
            <a:extLst>
              <a:ext uri="{FF2B5EF4-FFF2-40B4-BE49-F238E27FC236}">
                <a16:creationId xmlns:a16="http://schemas.microsoft.com/office/drawing/2014/main" id="{365DC132-A3A7-C731-0842-85055C77C2E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6832780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7"/>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7" name="Audio 16">
            <a:extLst>
              <a:ext uri="{FF2B5EF4-FFF2-40B4-BE49-F238E27FC236}">
                <a16:creationId xmlns:a16="http://schemas.microsoft.com/office/drawing/2014/main" id="{B79FB31F-9852-B860-709C-F69CBDE7102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532498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3BDC9B-82EE-3E33-D6ED-F6F4F53F599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63C32C-5F4B-A477-354B-579C0BD4C54E}"/>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20" name="Audio 19">
            <a:extLst>
              <a:ext uri="{FF2B5EF4-FFF2-40B4-BE49-F238E27FC236}">
                <a16:creationId xmlns:a16="http://schemas.microsoft.com/office/drawing/2014/main" id="{256C0A46-4D43-8F7C-FCCA-100FF5DD531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40982633"/>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0"/>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TotalTime>
  <Words>358</Words>
  <Application>Microsoft Macintosh PowerPoint</Application>
  <PresentationFormat>Widescreen</PresentationFormat>
  <Paragraphs>57</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6  Lesson 10</vt:lpstr>
      <vt:lpstr>PowerPoint Presentation</vt:lpstr>
      <vt:lpstr>3 + 2 5 </vt:lpstr>
      <vt:lpstr>3 + 2  </vt:lpstr>
      <vt:lpstr>5 + 1 6 </vt:lpstr>
      <vt:lpstr>5 + 1  </vt:lpstr>
      <vt:lpstr>0 + 6 6 </vt:lpstr>
      <vt:lpstr>0 + 6  </vt:lpstr>
      <vt:lpstr>2 + 2 4 </vt:lpstr>
      <vt:lpstr>2 + 2  </vt:lpstr>
      <vt:lpstr>5 + 1  </vt:lpstr>
      <vt:lpstr>2 + 2 4 </vt:lpstr>
      <vt:lpstr>0 + 6  </vt:lpstr>
      <vt:lpstr>3 + 2  </vt:lpstr>
      <vt:lpstr>0 + 6  </vt:lpstr>
      <vt:lpstr>3 + 2  </vt:lpstr>
      <vt:lpstr>2 + 2  </vt:lpstr>
      <vt:lpstr>5 + 1  </vt:lpstr>
      <vt:lpstr>2 + 2  </vt:lpstr>
      <vt:lpstr>0 + 6  </vt:lpstr>
      <vt:lpstr>5 + 1  </vt:lpstr>
      <vt:lpstr>3 + 2  </vt:lpstr>
      <vt:lpstr>5 + 1  </vt:lpstr>
      <vt:lpstr>3 + 2  </vt:lpstr>
      <vt:lpstr>0 + 6  </vt:lpstr>
      <vt:lpstr>2 + 2  </vt:lpstr>
      <vt:lpstr>3 + 2  </vt:lpstr>
      <vt:lpstr>5 + 1  </vt:lpstr>
      <vt:lpstr>2 + 2  </vt:lpstr>
      <vt:lpstr>0 + 6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2025-08-07T17:23:57Z</dcterms:created>
  <dcterms:modified xsi:type="dcterms:W3CDTF">2025-08-07T17:27:28Z</dcterms:modified>
</cp:coreProperties>
</file>