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259C8-1F45-E3A5-3838-34798CF3A42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AD14B27-B32D-C882-D079-F6959544EB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4B4893F-D61C-F86D-ECA7-33E01CEFAEEC}"/>
              </a:ext>
            </a:extLst>
          </p:cNvPr>
          <p:cNvSpPr>
            <a:spLocks noGrp="1"/>
          </p:cNvSpPr>
          <p:nvPr>
            <p:ph type="dt" sz="half" idx="10"/>
          </p:nvPr>
        </p:nvSpPr>
        <p:spPr/>
        <p:txBody>
          <a:bodyPr/>
          <a:lstStyle/>
          <a:p>
            <a:fld id="{0508F76D-A449-0640-9ED7-E757C63959C2}" type="datetimeFigureOut">
              <a:rPr lang="en-US" smtClean="0"/>
              <a:t>8/7/25</a:t>
            </a:fld>
            <a:endParaRPr lang="en-US"/>
          </a:p>
        </p:txBody>
      </p:sp>
      <p:sp>
        <p:nvSpPr>
          <p:cNvPr id="5" name="Footer Placeholder 4">
            <a:extLst>
              <a:ext uri="{FF2B5EF4-FFF2-40B4-BE49-F238E27FC236}">
                <a16:creationId xmlns:a16="http://schemas.microsoft.com/office/drawing/2014/main" id="{1569C293-A4A9-BD83-31C6-85A9F80ECE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69D61F-AB90-115E-CEBE-F3E6666406A8}"/>
              </a:ext>
            </a:extLst>
          </p:cNvPr>
          <p:cNvSpPr>
            <a:spLocks noGrp="1"/>
          </p:cNvSpPr>
          <p:nvPr>
            <p:ph type="sldNum" sz="quarter" idx="12"/>
          </p:nvPr>
        </p:nvSpPr>
        <p:spPr/>
        <p:txBody>
          <a:bodyPr/>
          <a:lstStyle/>
          <a:p>
            <a:fld id="{C0E1EC8F-BB0A-A34F-8E25-A9FC9153CE11}" type="slidenum">
              <a:rPr lang="en-US" smtClean="0"/>
              <a:t>‹#›</a:t>
            </a:fld>
            <a:endParaRPr lang="en-US"/>
          </a:p>
        </p:txBody>
      </p:sp>
    </p:spTree>
    <p:extLst>
      <p:ext uri="{BB962C8B-B14F-4D97-AF65-F5344CB8AC3E}">
        <p14:creationId xmlns:p14="http://schemas.microsoft.com/office/powerpoint/2010/main" val="29504908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E87F7-68A0-E94C-0CD4-ADB346484F8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3941C8E-99A4-5DFE-44C2-C3981A711E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6A04CA-E87D-A717-AC45-5FACC8F0033B}"/>
              </a:ext>
            </a:extLst>
          </p:cNvPr>
          <p:cNvSpPr>
            <a:spLocks noGrp="1"/>
          </p:cNvSpPr>
          <p:nvPr>
            <p:ph type="dt" sz="half" idx="10"/>
          </p:nvPr>
        </p:nvSpPr>
        <p:spPr/>
        <p:txBody>
          <a:bodyPr/>
          <a:lstStyle/>
          <a:p>
            <a:fld id="{0508F76D-A449-0640-9ED7-E757C63959C2}" type="datetimeFigureOut">
              <a:rPr lang="en-US" smtClean="0"/>
              <a:t>8/7/25</a:t>
            </a:fld>
            <a:endParaRPr lang="en-US"/>
          </a:p>
        </p:txBody>
      </p:sp>
      <p:sp>
        <p:nvSpPr>
          <p:cNvPr id="5" name="Footer Placeholder 4">
            <a:extLst>
              <a:ext uri="{FF2B5EF4-FFF2-40B4-BE49-F238E27FC236}">
                <a16:creationId xmlns:a16="http://schemas.microsoft.com/office/drawing/2014/main" id="{1DF74703-B36A-C6DF-A94A-6D48D5B1AB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1F2A53-3F95-D25F-E4D7-4CC029A22AFF}"/>
              </a:ext>
            </a:extLst>
          </p:cNvPr>
          <p:cNvSpPr>
            <a:spLocks noGrp="1"/>
          </p:cNvSpPr>
          <p:nvPr>
            <p:ph type="sldNum" sz="quarter" idx="12"/>
          </p:nvPr>
        </p:nvSpPr>
        <p:spPr/>
        <p:txBody>
          <a:bodyPr/>
          <a:lstStyle/>
          <a:p>
            <a:fld id="{C0E1EC8F-BB0A-A34F-8E25-A9FC9153CE11}" type="slidenum">
              <a:rPr lang="en-US" smtClean="0"/>
              <a:t>‹#›</a:t>
            </a:fld>
            <a:endParaRPr lang="en-US"/>
          </a:p>
        </p:txBody>
      </p:sp>
    </p:spTree>
    <p:extLst>
      <p:ext uri="{BB962C8B-B14F-4D97-AF65-F5344CB8AC3E}">
        <p14:creationId xmlns:p14="http://schemas.microsoft.com/office/powerpoint/2010/main" val="2667681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DF4F69-D213-86B3-C3DD-2689D0D6701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54F7C25-0528-14CA-3002-8B8DFA5CC17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817600-9985-6905-4D39-4C36153EA6C7}"/>
              </a:ext>
            </a:extLst>
          </p:cNvPr>
          <p:cNvSpPr>
            <a:spLocks noGrp="1"/>
          </p:cNvSpPr>
          <p:nvPr>
            <p:ph type="dt" sz="half" idx="10"/>
          </p:nvPr>
        </p:nvSpPr>
        <p:spPr/>
        <p:txBody>
          <a:bodyPr/>
          <a:lstStyle/>
          <a:p>
            <a:fld id="{0508F76D-A449-0640-9ED7-E757C63959C2}" type="datetimeFigureOut">
              <a:rPr lang="en-US" smtClean="0"/>
              <a:t>8/7/25</a:t>
            </a:fld>
            <a:endParaRPr lang="en-US"/>
          </a:p>
        </p:txBody>
      </p:sp>
      <p:sp>
        <p:nvSpPr>
          <p:cNvPr id="5" name="Footer Placeholder 4">
            <a:extLst>
              <a:ext uri="{FF2B5EF4-FFF2-40B4-BE49-F238E27FC236}">
                <a16:creationId xmlns:a16="http://schemas.microsoft.com/office/drawing/2014/main" id="{F723F41E-9647-D9FE-313B-0119076C64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F160AD-9FDF-EBFB-21ED-9E42BE72F390}"/>
              </a:ext>
            </a:extLst>
          </p:cNvPr>
          <p:cNvSpPr>
            <a:spLocks noGrp="1"/>
          </p:cNvSpPr>
          <p:nvPr>
            <p:ph type="sldNum" sz="quarter" idx="12"/>
          </p:nvPr>
        </p:nvSpPr>
        <p:spPr/>
        <p:txBody>
          <a:bodyPr/>
          <a:lstStyle/>
          <a:p>
            <a:fld id="{C0E1EC8F-BB0A-A34F-8E25-A9FC9153CE11}" type="slidenum">
              <a:rPr lang="en-US" smtClean="0"/>
              <a:t>‹#›</a:t>
            </a:fld>
            <a:endParaRPr lang="en-US"/>
          </a:p>
        </p:txBody>
      </p:sp>
    </p:spTree>
    <p:extLst>
      <p:ext uri="{BB962C8B-B14F-4D97-AF65-F5344CB8AC3E}">
        <p14:creationId xmlns:p14="http://schemas.microsoft.com/office/powerpoint/2010/main" val="3954108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D25C79-1C91-3490-6727-D284A717314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A8FE0B5-4EC3-AE8B-B693-985E9F5B318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552FF9-4F2A-D65D-3B8C-532C5214EFC1}"/>
              </a:ext>
            </a:extLst>
          </p:cNvPr>
          <p:cNvSpPr>
            <a:spLocks noGrp="1"/>
          </p:cNvSpPr>
          <p:nvPr>
            <p:ph type="dt" sz="half" idx="10"/>
          </p:nvPr>
        </p:nvSpPr>
        <p:spPr/>
        <p:txBody>
          <a:bodyPr/>
          <a:lstStyle/>
          <a:p>
            <a:fld id="{0508F76D-A449-0640-9ED7-E757C63959C2}" type="datetimeFigureOut">
              <a:rPr lang="en-US" smtClean="0"/>
              <a:t>8/7/25</a:t>
            </a:fld>
            <a:endParaRPr lang="en-US"/>
          </a:p>
        </p:txBody>
      </p:sp>
      <p:sp>
        <p:nvSpPr>
          <p:cNvPr id="5" name="Footer Placeholder 4">
            <a:extLst>
              <a:ext uri="{FF2B5EF4-FFF2-40B4-BE49-F238E27FC236}">
                <a16:creationId xmlns:a16="http://schemas.microsoft.com/office/drawing/2014/main" id="{50D8D0C7-B8E6-F10B-5ADF-93AF04C584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E98556-BA27-A9A6-E033-0F69004A1AA9}"/>
              </a:ext>
            </a:extLst>
          </p:cNvPr>
          <p:cNvSpPr>
            <a:spLocks noGrp="1"/>
          </p:cNvSpPr>
          <p:nvPr>
            <p:ph type="sldNum" sz="quarter" idx="12"/>
          </p:nvPr>
        </p:nvSpPr>
        <p:spPr/>
        <p:txBody>
          <a:bodyPr/>
          <a:lstStyle/>
          <a:p>
            <a:fld id="{C0E1EC8F-BB0A-A34F-8E25-A9FC9153CE11}" type="slidenum">
              <a:rPr lang="en-US" smtClean="0"/>
              <a:t>‹#›</a:t>
            </a:fld>
            <a:endParaRPr lang="en-US"/>
          </a:p>
        </p:txBody>
      </p:sp>
    </p:spTree>
    <p:extLst>
      <p:ext uri="{BB962C8B-B14F-4D97-AF65-F5344CB8AC3E}">
        <p14:creationId xmlns:p14="http://schemas.microsoft.com/office/powerpoint/2010/main" val="2347612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373DD-727B-0B4F-01FE-42612DD96A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1BA5097-CBF8-0E27-9A5C-EA54E34AA4F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7248B23-5A44-E09D-D3B5-BFAF00E3146C}"/>
              </a:ext>
            </a:extLst>
          </p:cNvPr>
          <p:cNvSpPr>
            <a:spLocks noGrp="1"/>
          </p:cNvSpPr>
          <p:nvPr>
            <p:ph type="dt" sz="half" idx="10"/>
          </p:nvPr>
        </p:nvSpPr>
        <p:spPr/>
        <p:txBody>
          <a:bodyPr/>
          <a:lstStyle/>
          <a:p>
            <a:fld id="{0508F76D-A449-0640-9ED7-E757C63959C2}" type="datetimeFigureOut">
              <a:rPr lang="en-US" smtClean="0"/>
              <a:t>8/7/25</a:t>
            </a:fld>
            <a:endParaRPr lang="en-US"/>
          </a:p>
        </p:txBody>
      </p:sp>
      <p:sp>
        <p:nvSpPr>
          <p:cNvPr id="5" name="Footer Placeholder 4">
            <a:extLst>
              <a:ext uri="{FF2B5EF4-FFF2-40B4-BE49-F238E27FC236}">
                <a16:creationId xmlns:a16="http://schemas.microsoft.com/office/drawing/2014/main" id="{4D1E11D3-4853-96AD-0F2C-F2CE8DDC44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2E6B24-42A0-69CD-F5D9-242180A8DA8F}"/>
              </a:ext>
            </a:extLst>
          </p:cNvPr>
          <p:cNvSpPr>
            <a:spLocks noGrp="1"/>
          </p:cNvSpPr>
          <p:nvPr>
            <p:ph type="sldNum" sz="quarter" idx="12"/>
          </p:nvPr>
        </p:nvSpPr>
        <p:spPr/>
        <p:txBody>
          <a:bodyPr/>
          <a:lstStyle/>
          <a:p>
            <a:fld id="{C0E1EC8F-BB0A-A34F-8E25-A9FC9153CE11}" type="slidenum">
              <a:rPr lang="en-US" smtClean="0"/>
              <a:t>‹#›</a:t>
            </a:fld>
            <a:endParaRPr lang="en-US"/>
          </a:p>
        </p:txBody>
      </p:sp>
    </p:spTree>
    <p:extLst>
      <p:ext uri="{BB962C8B-B14F-4D97-AF65-F5344CB8AC3E}">
        <p14:creationId xmlns:p14="http://schemas.microsoft.com/office/powerpoint/2010/main" val="486923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34576-DA44-D480-A394-CE67B84C6F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BDDD839-6843-A934-EED7-BD4797B4737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116D402-36F9-5138-EC1F-FEC4F318F2B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27998F0-1D79-03D9-7F6F-59D155803801}"/>
              </a:ext>
            </a:extLst>
          </p:cNvPr>
          <p:cNvSpPr>
            <a:spLocks noGrp="1"/>
          </p:cNvSpPr>
          <p:nvPr>
            <p:ph type="dt" sz="half" idx="10"/>
          </p:nvPr>
        </p:nvSpPr>
        <p:spPr/>
        <p:txBody>
          <a:bodyPr/>
          <a:lstStyle/>
          <a:p>
            <a:fld id="{0508F76D-A449-0640-9ED7-E757C63959C2}" type="datetimeFigureOut">
              <a:rPr lang="en-US" smtClean="0"/>
              <a:t>8/7/25</a:t>
            </a:fld>
            <a:endParaRPr lang="en-US"/>
          </a:p>
        </p:txBody>
      </p:sp>
      <p:sp>
        <p:nvSpPr>
          <p:cNvPr id="6" name="Footer Placeholder 5">
            <a:extLst>
              <a:ext uri="{FF2B5EF4-FFF2-40B4-BE49-F238E27FC236}">
                <a16:creationId xmlns:a16="http://schemas.microsoft.com/office/drawing/2014/main" id="{AD184729-8B5C-4B27-4751-21AD841AB3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739E7A-C402-5C82-ADD5-CF2F1D2EAC3B}"/>
              </a:ext>
            </a:extLst>
          </p:cNvPr>
          <p:cNvSpPr>
            <a:spLocks noGrp="1"/>
          </p:cNvSpPr>
          <p:nvPr>
            <p:ph type="sldNum" sz="quarter" idx="12"/>
          </p:nvPr>
        </p:nvSpPr>
        <p:spPr/>
        <p:txBody>
          <a:bodyPr/>
          <a:lstStyle/>
          <a:p>
            <a:fld id="{C0E1EC8F-BB0A-A34F-8E25-A9FC9153CE11}" type="slidenum">
              <a:rPr lang="en-US" smtClean="0"/>
              <a:t>‹#›</a:t>
            </a:fld>
            <a:endParaRPr lang="en-US"/>
          </a:p>
        </p:txBody>
      </p:sp>
    </p:spTree>
    <p:extLst>
      <p:ext uri="{BB962C8B-B14F-4D97-AF65-F5344CB8AC3E}">
        <p14:creationId xmlns:p14="http://schemas.microsoft.com/office/powerpoint/2010/main" val="3262349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9020A-D652-3551-209E-13A2BC6C01B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24F1123-A925-5770-CA09-2D958C24E6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0BCCB9D-D7CB-5331-8BB0-8777CB379E5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5A7085-E416-B6C5-A013-77ECDB1BD0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3F607B5-04CB-281E-4236-F527954DC0A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2760905-EC1E-6C29-2B28-8845D409BCE0}"/>
              </a:ext>
            </a:extLst>
          </p:cNvPr>
          <p:cNvSpPr>
            <a:spLocks noGrp="1"/>
          </p:cNvSpPr>
          <p:nvPr>
            <p:ph type="dt" sz="half" idx="10"/>
          </p:nvPr>
        </p:nvSpPr>
        <p:spPr/>
        <p:txBody>
          <a:bodyPr/>
          <a:lstStyle/>
          <a:p>
            <a:fld id="{0508F76D-A449-0640-9ED7-E757C63959C2}" type="datetimeFigureOut">
              <a:rPr lang="en-US" smtClean="0"/>
              <a:t>8/7/25</a:t>
            </a:fld>
            <a:endParaRPr lang="en-US"/>
          </a:p>
        </p:txBody>
      </p:sp>
      <p:sp>
        <p:nvSpPr>
          <p:cNvPr id="8" name="Footer Placeholder 7">
            <a:extLst>
              <a:ext uri="{FF2B5EF4-FFF2-40B4-BE49-F238E27FC236}">
                <a16:creationId xmlns:a16="http://schemas.microsoft.com/office/drawing/2014/main" id="{23420B4E-37BC-C681-3971-C3B9DA51EAB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AC25FBE-C827-5859-1E93-222FB0CF9899}"/>
              </a:ext>
            </a:extLst>
          </p:cNvPr>
          <p:cNvSpPr>
            <a:spLocks noGrp="1"/>
          </p:cNvSpPr>
          <p:nvPr>
            <p:ph type="sldNum" sz="quarter" idx="12"/>
          </p:nvPr>
        </p:nvSpPr>
        <p:spPr/>
        <p:txBody>
          <a:bodyPr/>
          <a:lstStyle/>
          <a:p>
            <a:fld id="{C0E1EC8F-BB0A-A34F-8E25-A9FC9153CE11}" type="slidenum">
              <a:rPr lang="en-US" smtClean="0"/>
              <a:t>‹#›</a:t>
            </a:fld>
            <a:endParaRPr lang="en-US"/>
          </a:p>
        </p:txBody>
      </p:sp>
    </p:spTree>
    <p:extLst>
      <p:ext uri="{BB962C8B-B14F-4D97-AF65-F5344CB8AC3E}">
        <p14:creationId xmlns:p14="http://schemas.microsoft.com/office/powerpoint/2010/main" val="4067413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BF23C-F88F-7C5A-51A4-0CD00667F7C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13C6F09-9E61-9FAC-63D4-8BF667E21AFD}"/>
              </a:ext>
            </a:extLst>
          </p:cNvPr>
          <p:cNvSpPr>
            <a:spLocks noGrp="1"/>
          </p:cNvSpPr>
          <p:nvPr>
            <p:ph type="dt" sz="half" idx="10"/>
          </p:nvPr>
        </p:nvSpPr>
        <p:spPr/>
        <p:txBody>
          <a:bodyPr/>
          <a:lstStyle/>
          <a:p>
            <a:fld id="{0508F76D-A449-0640-9ED7-E757C63959C2}" type="datetimeFigureOut">
              <a:rPr lang="en-US" smtClean="0"/>
              <a:t>8/7/25</a:t>
            </a:fld>
            <a:endParaRPr lang="en-US"/>
          </a:p>
        </p:txBody>
      </p:sp>
      <p:sp>
        <p:nvSpPr>
          <p:cNvPr id="4" name="Footer Placeholder 3">
            <a:extLst>
              <a:ext uri="{FF2B5EF4-FFF2-40B4-BE49-F238E27FC236}">
                <a16:creationId xmlns:a16="http://schemas.microsoft.com/office/drawing/2014/main" id="{4F2B613C-93EB-0CA1-A0C3-C1C90FA5DC0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1E5531D-F790-2B87-CCB3-B6B26E8CF689}"/>
              </a:ext>
            </a:extLst>
          </p:cNvPr>
          <p:cNvSpPr>
            <a:spLocks noGrp="1"/>
          </p:cNvSpPr>
          <p:nvPr>
            <p:ph type="sldNum" sz="quarter" idx="12"/>
          </p:nvPr>
        </p:nvSpPr>
        <p:spPr/>
        <p:txBody>
          <a:bodyPr/>
          <a:lstStyle/>
          <a:p>
            <a:fld id="{C0E1EC8F-BB0A-A34F-8E25-A9FC9153CE11}" type="slidenum">
              <a:rPr lang="en-US" smtClean="0"/>
              <a:t>‹#›</a:t>
            </a:fld>
            <a:endParaRPr lang="en-US"/>
          </a:p>
        </p:txBody>
      </p:sp>
    </p:spTree>
    <p:extLst>
      <p:ext uri="{BB962C8B-B14F-4D97-AF65-F5344CB8AC3E}">
        <p14:creationId xmlns:p14="http://schemas.microsoft.com/office/powerpoint/2010/main" val="77267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D063031-A9FC-E41D-CA2B-94BE1DBABBD2}"/>
              </a:ext>
            </a:extLst>
          </p:cNvPr>
          <p:cNvSpPr>
            <a:spLocks noGrp="1"/>
          </p:cNvSpPr>
          <p:nvPr>
            <p:ph type="dt" sz="half" idx="10"/>
          </p:nvPr>
        </p:nvSpPr>
        <p:spPr/>
        <p:txBody>
          <a:bodyPr/>
          <a:lstStyle/>
          <a:p>
            <a:fld id="{0508F76D-A449-0640-9ED7-E757C63959C2}" type="datetimeFigureOut">
              <a:rPr lang="en-US" smtClean="0"/>
              <a:t>8/7/25</a:t>
            </a:fld>
            <a:endParaRPr lang="en-US"/>
          </a:p>
        </p:txBody>
      </p:sp>
      <p:sp>
        <p:nvSpPr>
          <p:cNvPr id="3" name="Footer Placeholder 2">
            <a:extLst>
              <a:ext uri="{FF2B5EF4-FFF2-40B4-BE49-F238E27FC236}">
                <a16:creationId xmlns:a16="http://schemas.microsoft.com/office/drawing/2014/main" id="{CCB2C371-55C3-400C-668E-575E587EED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1D283EA-426F-A4EF-578C-E819E9BCE588}"/>
              </a:ext>
            </a:extLst>
          </p:cNvPr>
          <p:cNvSpPr>
            <a:spLocks noGrp="1"/>
          </p:cNvSpPr>
          <p:nvPr>
            <p:ph type="sldNum" sz="quarter" idx="12"/>
          </p:nvPr>
        </p:nvSpPr>
        <p:spPr/>
        <p:txBody>
          <a:bodyPr/>
          <a:lstStyle/>
          <a:p>
            <a:fld id="{C0E1EC8F-BB0A-A34F-8E25-A9FC9153CE11}" type="slidenum">
              <a:rPr lang="en-US" smtClean="0"/>
              <a:t>‹#›</a:t>
            </a:fld>
            <a:endParaRPr lang="en-US"/>
          </a:p>
        </p:txBody>
      </p:sp>
    </p:spTree>
    <p:extLst>
      <p:ext uri="{BB962C8B-B14F-4D97-AF65-F5344CB8AC3E}">
        <p14:creationId xmlns:p14="http://schemas.microsoft.com/office/powerpoint/2010/main" val="306803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2DC93-799F-63D4-312D-A5463C5A51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DC68A70-5A4B-DC44-4975-66049D53BD6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A6BC0F5-E8C1-F20D-AB99-2D71941BE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0C0A5A-69FF-1255-C9BA-8E08323B9057}"/>
              </a:ext>
            </a:extLst>
          </p:cNvPr>
          <p:cNvSpPr>
            <a:spLocks noGrp="1"/>
          </p:cNvSpPr>
          <p:nvPr>
            <p:ph type="dt" sz="half" idx="10"/>
          </p:nvPr>
        </p:nvSpPr>
        <p:spPr/>
        <p:txBody>
          <a:bodyPr/>
          <a:lstStyle/>
          <a:p>
            <a:fld id="{0508F76D-A449-0640-9ED7-E757C63959C2}" type="datetimeFigureOut">
              <a:rPr lang="en-US" smtClean="0"/>
              <a:t>8/7/25</a:t>
            </a:fld>
            <a:endParaRPr lang="en-US"/>
          </a:p>
        </p:txBody>
      </p:sp>
      <p:sp>
        <p:nvSpPr>
          <p:cNvPr id="6" name="Footer Placeholder 5">
            <a:extLst>
              <a:ext uri="{FF2B5EF4-FFF2-40B4-BE49-F238E27FC236}">
                <a16:creationId xmlns:a16="http://schemas.microsoft.com/office/drawing/2014/main" id="{D3014DD7-C9AC-7133-6D97-09567B0500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EC766C-BA82-160F-5E8F-610ABF9E7092}"/>
              </a:ext>
            </a:extLst>
          </p:cNvPr>
          <p:cNvSpPr>
            <a:spLocks noGrp="1"/>
          </p:cNvSpPr>
          <p:nvPr>
            <p:ph type="sldNum" sz="quarter" idx="12"/>
          </p:nvPr>
        </p:nvSpPr>
        <p:spPr/>
        <p:txBody>
          <a:bodyPr/>
          <a:lstStyle/>
          <a:p>
            <a:fld id="{C0E1EC8F-BB0A-A34F-8E25-A9FC9153CE11}" type="slidenum">
              <a:rPr lang="en-US" smtClean="0"/>
              <a:t>‹#›</a:t>
            </a:fld>
            <a:endParaRPr lang="en-US"/>
          </a:p>
        </p:txBody>
      </p:sp>
    </p:spTree>
    <p:extLst>
      <p:ext uri="{BB962C8B-B14F-4D97-AF65-F5344CB8AC3E}">
        <p14:creationId xmlns:p14="http://schemas.microsoft.com/office/powerpoint/2010/main" val="184419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08B57-FF53-ADC2-6035-D9CA96FF3B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303A50C-5D46-96BC-E24E-4C2AE15E24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D156C70-D626-3DD5-B74B-A6DA715835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8D5A5E-3C27-C648-F004-0B06407E4357}"/>
              </a:ext>
            </a:extLst>
          </p:cNvPr>
          <p:cNvSpPr>
            <a:spLocks noGrp="1"/>
          </p:cNvSpPr>
          <p:nvPr>
            <p:ph type="dt" sz="half" idx="10"/>
          </p:nvPr>
        </p:nvSpPr>
        <p:spPr/>
        <p:txBody>
          <a:bodyPr/>
          <a:lstStyle/>
          <a:p>
            <a:fld id="{0508F76D-A449-0640-9ED7-E757C63959C2}" type="datetimeFigureOut">
              <a:rPr lang="en-US" smtClean="0"/>
              <a:t>8/7/25</a:t>
            </a:fld>
            <a:endParaRPr lang="en-US"/>
          </a:p>
        </p:txBody>
      </p:sp>
      <p:sp>
        <p:nvSpPr>
          <p:cNvPr id="6" name="Footer Placeholder 5">
            <a:extLst>
              <a:ext uri="{FF2B5EF4-FFF2-40B4-BE49-F238E27FC236}">
                <a16:creationId xmlns:a16="http://schemas.microsoft.com/office/drawing/2014/main" id="{F7273551-F71B-F628-A374-0A3D616107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F9E702-1F15-F5B7-5BC9-DD88AC9C09F0}"/>
              </a:ext>
            </a:extLst>
          </p:cNvPr>
          <p:cNvSpPr>
            <a:spLocks noGrp="1"/>
          </p:cNvSpPr>
          <p:nvPr>
            <p:ph type="sldNum" sz="quarter" idx="12"/>
          </p:nvPr>
        </p:nvSpPr>
        <p:spPr/>
        <p:txBody>
          <a:bodyPr/>
          <a:lstStyle/>
          <a:p>
            <a:fld id="{C0E1EC8F-BB0A-A34F-8E25-A9FC9153CE11}" type="slidenum">
              <a:rPr lang="en-US" smtClean="0"/>
              <a:t>‹#›</a:t>
            </a:fld>
            <a:endParaRPr lang="en-US"/>
          </a:p>
        </p:txBody>
      </p:sp>
    </p:spTree>
    <p:extLst>
      <p:ext uri="{BB962C8B-B14F-4D97-AF65-F5344CB8AC3E}">
        <p14:creationId xmlns:p14="http://schemas.microsoft.com/office/powerpoint/2010/main" val="1061805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F46465-2582-D4F6-1A48-25F60C331A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1405760-E22D-EE6C-19E8-638D8FA371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176EE4-6CA8-97AB-FC43-24FD0F093D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508F76D-A449-0640-9ED7-E757C63959C2}" type="datetimeFigureOut">
              <a:rPr lang="en-US" smtClean="0"/>
              <a:t>8/7/25</a:t>
            </a:fld>
            <a:endParaRPr lang="en-US"/>
          </a:p>
        </p:txBody>
      </p:sp>
      <p:sp>
        <p:nvSpPr>
          <p:cNvPr id="5" name="Footer Placeholder 4">
            <a:extLst>
              <a:ext uri="{FF2B5EF4-FFF2-40B4-BE49-F238E27FC236}">
                <a16:creationId xmlns:a16="http://schemas.microsoft.com/office/drawing/2014/main" id="{09237299-A853-EEC8-D120-73639E8E98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015AD06-8960-4356-A96C-B11A73CA2E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0E1EC8F-BB0A-A34F-8E25-A9FC9153CE11}" type="slidenum">
              <a:rPr lang="en-US" smtClean="0"/>
              <a:t>‹#›</a:t>
            </a:fld>
            <a:endParaRPr lang="en-US"/>
          </a:p>
        </p:txBody>
      </p:sp>
    </p:spTree>
    <p:extLst>
      <p:ext uri="{BB962C8B-B14F-4D97-AF65-F5344CB8AC3E}">
        <p14:creationId xmlns:p14="http://schemas.microsoft.com/office/powerpoint/2010/main" val="38861346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a:t>Lesson 29</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Addition to 6  Lesson 29</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2025-08-07T20:05:20Z</dcterms:created>
  <dcterms:modified xsi:type="dcterms:W3CDTF">2025-08-07T20:05:45Z</dcterms:modified>
</cp:coreProperties>
</file>