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09" r:id="rId4"/>
    <p:sldId id="310" r:id="rId5"/>
    <p:sldId id="311" r:id="rId6"/>
    <p:sldId id="312" r:id="rId7"/>
    <p:sldId id="313" r:id="rId8"/>
    <p:sldId id="314" r:id="rId9"/>
    <p:sldId id="315" r:id="rId10"/>
    <p:sldId id="316" r:id="rId11"/>
    <p:sldId id="318" r:id="rId12"/>
    <p:sldId id="347" r:id="rId13"/>
    <p:sldId id="348" r:id="rId14"/>
    <p:sldId id="349" r:id="rId15"/>
    <p:sldId id="350" r:id="rId16"/>
    <p:sldId id="351" r:id="rId17"/>
    <p:sldId id="352" r:id="rId18"/>
    <p:sldId id="353" r:id="rId19"/>
    <p:sldId id="354" r:id="rId20"/>
    <p:sldId id="355" r:id="rId21"/>
    <p:sldId id="356" r:id="rId22"/>
    <p:sldId id="357" r:id="rId23"/>
    <p:sldId id="358" r:id="rId24"/>
    <p:sldId id="359" r:id="rId25"/>
    <p:sldId id="360" r:id="rId26"/>
    <p:sldId id="361" r:id="rId27"/>
    <p:sldId id="362" r:id="rId28"/>
    <p:sldId id="363" r:id="rId29"/>
    <p:sldId id="364" r:id="rId30"/>
    <p:sldId id="365" r:id="rId31"/>
    <p:sldId id="366" r:id="rId32"/>
    <p:sldId id="346"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467"/>
    <p:restoredTop sz="91429"/>
  </p:normalViewPr>
  <p:slideViewPr>
    <p:cSldViewPr snapToGrid="0">
      <p:cViewPr varScale="1">
        <p:scale>
          <a:sx n="41" d="100"/>
          <a:sy n="41" d="100"/>
        </p:scale>
        <p:origin x="75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54A568-A2BC-E007-92D4-27D1C03926E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465F067-3CA2-172D-3CB5-3C423E2BEEC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DB4F4EC-F2F7-0863-8C7C-B95FA92ED586}"/>
              </a:ext>
            </a:extLst>
          </p:cNvPr>
          <p:cNvSpPr>
            <a:spLocks noGrp="1"/>
          </p:cNvSpPr>
          <p:nvPr>
            <p:ph type="dt" sz="half" idx="10"/>
          </p:nvPr>
        </p:nvSpPr>
        <p:spPr/>
        <p:txBody>
          <a:bodyPr/>
          <a:lstStyle/>
          <a:p>
            <a:fld id="{DD304F84-2866-1242-B254-F93B21094B23}" type="datetimeFigureOut">
              <a:rPr lang="en-US" smtClean="0"/>
              <a:t>8/7/25</a:t>
            </a:fld>
            <a:endParaRPr lang="en-US"/>
          </a:p>
        </p:txBody>
      </p:sp>
      <p:sp>
        <p:nvSpPr>
          <p:cNvPr id="5" name="Footer Placeholder 4">
            <a:extLst>
              <a:ext uri="{FF2B5EF4-FFF2-40B4-BE49-F238E27FC236}">
                <a16:creationId xmlns:a16="http://schemas.microsoft.com/office/drawing/2014/main" id="{86969B38-C5F5-DB4A-83BE-11A21823DE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CA7C34E-6023-855A-B3A8-D64251B422C7}"/>
              </a:ext>
            </a:extLst>
          </p:cNvPr>
          <p:cNvSpPr>
            <a:spLocks noGrp="1"/>
          </p:cNvSpPr>
          <p:nvPr>
            <p:ph type="sldNum" sz="quarter" idx="12"/>
          </p:nvPr>
        </p:nvSpPr>
        <p:spPr/>
        <p:txBody>
          <a:bodyPr/>
          <a:lstStyle/>
          <a:p>
            <a:fld id="{B3B75EAF-E19E-3247-B8C1-BB092BD253C2}" type="slidenum">
              <a:rPr lang="en-US" smtClean="0"/>
              <a:t>‹#›</a:t>
            </a:fld>
            <a:endParaRPr lang="en-US"/>
          </a:p>
        </p:txBody>
      </p:sp>
    </p:spTree>
    <p:extLst>
      <p:ext uri="{BB962C8B-B14F-4D97-AF65-F5344CB8AC3E}">
        <p14:creationId xmlns:p14="http://schemas.microsoft.com/office/powerpoint/2010/main" val="3407722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2D1CB-752D-29AE-57AA-4F7951F5A9E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FA1215E-A7AE-488E-4B77-210F76D33DE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221E8B-23A7-716C-C4A7-50268CBDA569}"/>
              </a:ext>
            </a:extLst>
          </p:cNvPr>
          <p:cNvSpPr>
            <a:spLocks noGrp="1"/>
          </p:cNvSpPr>
          <p:nvPr>
            <p:ph type="dt" sz="half" idx="10"/>
          </p:nvPr>
        </p:nvSpPr>
        <p:spPr/>
        <p:txBody>
          <a:bodyPr/>
          <a:lstStyle/>
          <a:p>
            <a:fld id="{DD304F84-2866-1242-B254-F93B21094B23}" type="datetimeFigureOut">
              <a:rPr lang="en-US" smtClean="0"/>
              <a:t>8/7/25</a:t>
            </a:fld>
            <a:endParaRPr lang="en-US"/>
          </a:p>
        </p:txBody>
      </p:sp>
      <p:sp>
        <p:nvSpPr>
          <p:cNvPr id="5" name="Footer Placeholder 4">
            <a:extLst>
              <a:ext uri="{FF2B5EF4-FFF2-40B4-BE49-F238E27FC236}">
                <a16:creationId xmlns:a16="http://schemas.microsoft.com/office/drawing/2014/main" id="{5AEA68F5-C722-E362-3FC8-D1B34FC736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4E1F7D-569E-3C3A-130F-687E669B7CD7}"/>
              </a:ext>
            </a:extLst>
          </p:cNvPr>
          <p:cNvSpPr>
            <a:spLocks noGrp="1"/>
          </p:cNvSpPr>
          <p:nvPr>
            <p:ph type="sldNum" sz="quarter" idx="12"/>
          </p:nvPr>
        </p:nvSpPr>
        <p:spPr/>
        <p:txBody>
          <a:bodyPr/>
          <a:lstStyle/>
          <a:p>
            <a:fld id="{B3B75EAF-E19E-3247-B8C1-BB092BD253C2}" type="slidenum">
              <a:rPr lang="en-US" smtClean="0"/>
              <a:t>‹#›</a:t>
            </a:fld>
            <a:endParaRPr lang="en-US"/>
          </a:p>
        </p:txBody>
      </p:sp>
    </p:spTree>
    <p:extLst>
      <p:ext uri="{BB962C8B-B14F-4D97-AF65-F5344CB8AC3E}">
        <p14:creationId xmlns:p14="http://schemas.microsoft.com/office/powerpoint/2010/main" val="12346769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2BD6486-DFC4-FF01-408E-D1F29F301F4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46A71DA-EC99-ACAC-0C51-49F5FA0E6D5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1413440-A088-0478-2E6D-6FFC79D76741}"/>
              </a:ext>
            </a:extLst>
          </p:cNvPr>
          <p:cNvSpPr>
            <a:spLocks noGrp="1"/>
          </p:cNvSpPr>
          <p:nvPr>
            <p:ph type="dt" sz="half" idx="10"/>
          </p:nvPr>
        </p:nvSpPr>
        <p:spPr/>
        <p:txBody>
          <a:bodyPr/>
          <a:lstStyle/>
          <a:p>
            <a:fld id="{DD304F84-2866-1242-B254-F93B21094B23}" type="datetimeFigureOut">
              <a:rPr lang="en-US" smtClean="0"/>
              <a:t>8/7/25</a:t>
            </a:fld>
            <a:endParaRPr lang="en-US"/>
          </a:p>
        </p:txBody>
      </p:sp>
      <p:sp>
        <p:nvSpPr>
          <p:cNvPr id="5" name="Footer Placeholder 4">
            <a:extLst>
              <a:ext uri="{FF2B5EF4-FFF2-40B4-BE49-F238E27FC236}">
                <a16:creationId xmlns:a16="http://schemas.microsoft.com/office/drawing/2014/main" id="{364B807E-C531-EFA7-2BD6-9D09D7E6B6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6462221-6AF8-6A48-2D42-E42EF7FF70A4}"/>
              </a:ext>
            </a:extLst>
          </p:cNvPr>
          <p:cNvSpPr>
            <a:spLocks noGrp="1"/>
          </p:cNvSpPr>
          <p:nvPr>
            <p:ph type="sldNum" sz="quarter" idx="12"/>
          </p:nvPr>
        </p:nvSpPr>
        <p:spPr/>
        <p:txBody>
          <a:bodyPr/>
          <a:lstStyle/>
          <a:p>
            <a:fld id="{B3B75EAF-E19E-3247-B8C1-BB092BD253C2}" type="slidenum">
              <a:rPr lang="en-US" smtClean="0"/>
              <a:t>‹#›</a:t>
            </a:fld>
            <a:endParaRPr lang="en-US"/>
          </a:p>
        </p:txBody>
      </p:sp>
    </p:spTree>
    <p:extLst>
      <p:ext uri="{BB962C8B-B14F-4D97-AF65-F5344CB8AC3E}">
        <p14:creationId xmlns:p14="http://schemas.microsoft.com/office/powerpoint/2010/main" val="3856823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32B7B1-791C-12E0-0BAE-D15364162C6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FFE1100-CDB3-556A-91C5-839B035BB00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2BBCB3E-41DB-3771-48C3-B9910A5C472D}"/>
              </a:ext>
            </a:extLst>
          </p:cNvPr>
          <p:cNvSpPr>
            <a:spLocks noGrp="1"/>
          </p:cNvSpPr>
          <p:nvPr>
            <p:ph type="dt" sz="half" idx="10"/>
          </p:nvPr>
        </p:nvSpPr>
        <p:spPr/>
        <p:txBody>
          <a:bodyPr/>
          <a:lstStyle/>
          <a:p>
            <a:fld id="{DD304F84-2866-1242-B254-F93B21094B23}" type="datetimeFigureOut">
              <a:rPr lang="en-US" smtClean="0"/>
              <a:t>8/7/25</a:t>
            </a:fld>
            <a:endParaRPr lang="en-US"/>
          </a:p>
        </p:txBody>
      </p:sp>
      <p:sp>
        <p:nvSpPr>
          <p:cNvPr id="5" name="Footer Placeholder 4">
            <a:extLst>
              <a:ext uri="{FF2B5EF4-FFF2-40B4-BE49-F238E27FC236}">
                <a16:creationId xmlns:a16="http://schemas.microsoft.com/office/drawing/2014/main" id="{BD4E9A89-DA81-5B5F-6703-0A9B0B70BC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BAF084-441B-F11F-4E63-C197175783A2}"/>
              </a:ext>
            </a:extLst>
          </p:cNvPr>
          <p:cNvSpPr>
            <a:spLocks noGrp="1"/>
          </p:cNvSpPr>
          <p:nvPr>
            <p:ph type="sldNum" sz="quarter" idx="12"/>
          </p:nvPr>
        </p:nvSpPr>
        <p:spPr/>
        <p:txBody>
          <a:bodyPr/>
          <a:lstStyle/>
          <a:p>
            <a:fld id="{B3B75EAF-E19E-3247-B8C1-BB092BD253C2}" type="slidenum">
              <a:rPr lang="en-US" smtClean="0"/>
              <a:t>‹#›</a:t>
            </a:fld>
            <a:endParaRPr lang="en-US"/>
          </a:p>
        </p:txBody>
      </p:sp>
    </p:spTree>
    <p:extLst>
      <p:ext uri="{BB962C8B-B14F-4D97-AF65-F5344CB8AC3E}">
        <p14:creationId xmlns:p14="http://schemas.microsoft.com/office/powerpoint/2010/main" val="3297021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1E5E66-462B-B0D6-2829-AC57D7593BD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E475F4D-DB7C-82DF-CDF7-483643ECECA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69D2F31-10AC-3775-6C89-F6CD8CF068CE}"/>
              </a:ext>
            </a:extLst>
          </p:cNvPr>
          <p:cNvSpPr>
            <a:spLocks noGrp="1"/>
          </p:cNvSpPr>
          <p:nvPr>
            <p:ph type="dt" sz="half" idx="10"/>
          </p:nvPr>
        </p:nvSpPr>
        <p:spPr/>
        <p:txBody>
          <a:bodyPr/>
          <a:lstStyle/>
          <a:p>
            <a:fld id="{DD304F84-2866-1242-B254-F93B21094B23}" type="datetimeFigureOut">
              <a:rPr lang="en-US" smtClean="0"/>
              <a:t>8/7/25</a:t>
            </a:fld>
            <a:endParaRPr lang="en-US"/>
          </a:p>
        </p:txBody>
      </p:sp>
      <p:sp>
        <p:nvSpPr>
          <p:cNvPr id="5" name="Footer Placeholder 4">
            <a:extLst>
              <a:ext uri="{FF2B5EF4-FFF2-40B4-BE49-F238E27FC236}">
                <a16:creationId xmlns:a16="http://schemas.microsoft.com/office/drawing/2014/main" id="{45671029-D7BA-80D2-E100-74E04539785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D0FF2B-F422-7AB2-D9FC-CE24CE882FC2}"/>
              </a:ext>
            </a:extLst>
          </p:cNvPr>
          <p:cNvSpPr>
            <a:spLocks noGrp="1"/>
          </p:cNvSpPr>
          <p:nvPr>
            <p:ph type="sldNum" sz="quarter" idx="12"/>
          </p:nvPr>
        </p:nvSpPr>
        <p:spPr/>
        <p:txBody>
          <a:bodyPr/>
          <a:lstStyle/>
          <a:p>
            <a:fld id="{B3B75EAF-E19E-3247-B8C1-BB092BD253C2}" type="slidenum">
              <a:rPr lang="en-US" smtClean="0"/>
              <a:t>‹#›</a:t>
            </a:fld>
            <a:endParaRPr lang="en-US"/>
          </a:p>
        </p:txBody>
      </p:sp>
    </p:spTree>
    <p:extLst>
      <p:ext uri="{BB962C8B-B14F-4D97-AF65-F5344CB8AC3E}">
        <p14:creationId xmlns:p14="http://schemas.microsoft.com/office/powerpoint/2010/main" val="17746240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078F0-6C7C-33A8-314A-6A217C6CF63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3AC7DC-D1C6-2B96-D774-449357A4D2C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C5F5E5C-5752-1C49-1BFB-EA59460D37D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7323963-5A6C-C21C-F149-BA0B0B41D399}"/>
              </a:ext>
            </a:extLst>
          </p:cNvPr>
          <p:cNvSpPr>
            <a:spLocks noGrp="1"/>
          </p:cNvSpPr>
          <p:nvPr>
            <p:ph type="dt" sz="half" idx="10"/>
          </p:nvPr>
        </p:nvSpPr>
        <p:spPr/>
        <p:txBody>
          <a:bodyPr/>
          <a:lstStyle/>
          <a:p>
            <a:fld id="{DD304F84-2866-1242-B254-F93B21094B23}" type="datetimeFigureOut">
              <a:rPr lang="en-US" smtClean="0"/>
              <a:t>8/7/25</a:t>
            </a:fld>
            <a:endParaRPr lang="en-US"/>
          </a:p>
        </p:txBody>
      </p:sp>
      <p:sp>
        <p:nvSpPr>
          <p:cNvPr id="6" name="Footer Placeholder 5">
            <a:extLst>
              <a:ext uri="{FF2B5EF4-FFF2-40B4-BE49-F238E27FC236}">
                <a16:creationId xmlns:a16="http://schemas.microsoft.com/office/drawing/2014/main" id="{31A4368A-4422-37E3-5408-8BC44ADF4C8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7BA59DD-E214-3F2B-EDC8-09D386C9D8E1}"/>
              </a:ext>
            </a:extLst>
          </p:cNvPr>
          <p:cNvSpPr>
            <a:spLocks noGrp="1"/>
          </p:cNvSpPr>
          <p:nvPr>
            <p:ph type="sldNum" sz="quarter" idx="12"/>
          </p:nvPr>
        </p:nvSpPr>
        <p:spPr/>
        <p:txBody>
          <a:bodyPr/>
          <a:lstStyle/>
          <a:p>
            <a:fld id="{B3B75EAF-E19E-3247-B8C1-BB092BD253C2}" type="slidenum">
              <a:rPr lang="en-US" smtClean="0"/>
              <a:t>‹#›</a:t>
            </a:fld>
            <a:endParaRPr lang="en-US"/>
          </a:p>
        </p:txBody>
      </p:sp>
    </p:spTree>
    <p:extLst>
      <p:ext uri="{BB962C8B-B14F-4D97-AF65-F5344CB8AC3E}">
        <p14:creationId xmlns:p14="http://schemas.microsoft.com/office/powerpoint/2010/main" val="19049842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34FDDC-4929-DF9A-53A1-B70DC070067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758870D-C298-058D-E5A4-894AC21EF69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CC56C33-6733-0186-5B51-61E9CECC6BA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7FD7BBC-EE2E-3D9A-A691-882B3A7100C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0B66373-C6D1-FEA4-86E0-6CA3E2C3F93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D8B773C-3B42-06C5-EDAE-5255516BA368}"/>
              </a:ext>
            </a:extLst>
          </p:cNvPr>
          <p:cNvSpPr>
            <a:spLocks noGrp="1"/>
          </p:cNvSpPr>
          <p:nvPr>
            <p:ph type="dt" sz="half" idx="10"/>
          </p:nvPr>
        </p:nvSpPr>
        <p:spPr/>
        <p:txBody>
          <a:bodyPr/>
          <a:lstStyle/>
          <a:p>
            <a:fld id="{DD304F84-2866-1242-B254-F93B21094B23}" type="datetimeFigureOut">
              <a:rPr lang="en-US" smtClean="0"/>
              <a:t>8/7/25</a:t>
            </a:fld>
            <a:endParaRPr lang="en-US"/>
          </a:p>
        </p:txBody>
      </p:sp>
      <p:sp>
        <p:nvSpPr>
          <p:cNvPr id="8" name="Footer Placeholder 7">
            <a:extLst>
              <a:ext uri="{FF2B5EF4-FFF2-40B4-BE49-F238E27FC236}">
                <a16:creationId xmlns:a16="http://schemas.microsoft.com/office/drawing/2014/main" id="{8AA9D57F-FEDC-A46D-B290-E0C9CE20304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46F123-953A-9E58-321B-3503C93164E9}"/>
              </a:ext>
            </a:extLst>
          </p:cNvPr>
          <p:cNvSpPr>
            <a:spLocks noGrp="1"/>
          </p:cNvSpPr>
          <p:nvPr>
            <p:ph type="sldNum" sz="quarter" idx="12"/>
          </p:nvPr>
        </p:nvSpPr>
        <p:spPr/>
        <p:txBody>
          <a:bodyPr/>
          <a:lstStyle/>
          <a:p>
            <a:fld id="{B3B75EAF-E19E-3247-B8C1-BB092BD253C2}" type="slidenum">
              <a:rPr lang="en-US" smtClean="0"/>
              <a:t>‹#›</a:t>
            </a:fld>
            <a:endParaRPr lang="en-US"/>
          </a:p>
        </p:txBody>
      </p:sp>
    </p:spTree>
    <p:extLst>
      <p:ext uri="{BB962C8B-B14F-4D97-AF65-F5344CB8AC3E}">
        <p14:creationId xmlns:p14="http://schemas.microsoft.com/office/powerpoint/2010/main" val="40791400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DBC042-6410-B254-982F-DD2D7D681DE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E2412BA-D02E-BF59-5F69-D3F862685087}"/>
              </a:ext>
            </a:extLst>
          </p:cNvPr>
          <p:cNvSpPr>
            <a:spLocks noGrp="1"/>
          </p:cNvSpPr>
          <p:nvPr>
            <p:ph type="dt" sz="half" idx="10"/>
          </p:nvPr>
        </p:nvSpPr>
        <p:spPr/>
        <p:txBody>
          <a:bodyPr/>
          <a:lstStyle/>
          <a:p>
            <a:fld id="{DD304F84-2866-1242-B254-F93B21094B23}" type="datetimeFigureOut">
              <a:rPr lang="en-US" smtClean="0"/>
              <a:t>8/7/25</a:t>
            </a:fld>
            <a:endParaRPr lang="en-US"/>
          </a:p>
        </p:txBody>
      </p:sp>
      <p:sp>
        <p:nvSpPr>
          <p:cNvPr id="4" name="Footer Placeholder 3">
            <a:extLst>
              <a:ext uri="{FF2B5EF4-FFF2-40B4-BE49-F238E27FC236}">
                <a16:creationId xmlns:a16="http://schemas.microsoft.com/office/drawing/2014/main" id="{EE5FB301-A350-283E-8407-A129382970D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AFD73BD-6457-1D45-B79C-4B84FAA9A528}"/>
              </a:ext>
            </a:extLst>
          </p:cNvPr>
          <p:cNvSpPr>
            <a:spLocks noGrp="1"/>
          </p:cNvSpPr>
          <p:nvPr>
            <p:ph type="sldNum" sz="quarter" idx="12"/>
          </p:nvPr>
        </p:nvSpPr>
        <p:spPr/>
        <p:txBody>
          <a:bodyPr/>
          <a:lstStyle/>
          <a:p>
            <a:fld id="{B3B75EAF-E19E-3247-B8C1-BB092BD253C2}" type="slidenum">
              <a:rPr lang="en-US" smtClean="0"/>
              <a:t>‹#›</a:t>
            </a:fld>
            <a:endParaRPr lang="en-US"/>
          </a:p>
        </p:txBody>
      </p:sp>
    </p:spTree>
    <p:extLst>
      <p:ext uri="{BB962C8B-B14F-4D97-AF65-F5344CB8AC3E}">
        <p14:creationId xmlns:p14="http://schemas.microsoft.com/office/powerpoint/2010/main" val="13287513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A79AAAF-AC87-D113-3E18-4009F3A72085}"/>
              </a:ext>
            </a:extLst>
          </p:cNvPr>
          <p:cNvSpPr>
            <a:spLocks noGrp="1"/>
          </p:cNvSpPr>
          <p:nvPr>
            <p:ph type="dt" sz="half" idx="10"/>
          </p:nvPr>
        </p:nvSpPr>
        <p:spPr/>
        <p:txBody>
          <a:bodyPr/>
          <a:lstStyle/>
          <a:p>
            <a:fld id="{DD304F84-2866-1242-B254-F93B21094B23}" type="datetimeFigureOut">
              <a:rPr lang="en-US" smtClean="0"/>
              <a:t>8/7/25</a:t>
            </a:fld>
            <a:endParaRPr lang="en-US"/>
          </a:p>
        </p:txBody>
      </p:sp>
      <p:sp>
        <p:nvSpPr>
          <p:cNvPr id="3" name="Footer Placeholder 2">
            <a:extLst>
              <a:ext uri="{FF2B5EF4-FFF2-40B4-BE49-F238E27FC236}">
                <a16:creationId xmlns:a16="http://schemas.microsoft.com/office/drawing/2014/main" id="{F586DE80-6271-8722-AB53-6351689F178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E003859-490C-80EB-0801-7A21BAAB7A6D}"/>
              </a:ext>
            </a:extLst>
          </p:cNvPr>
          <p:cNvSpPr>
            <a:spLocks noGrp="1"/>
          </p:cNvSpPr>
          <p:nvPr>
            <p:ph type="sldNum" sz="quarter" idx="12"/>
          </p:nvPr>
        </p:nvSpPr>
        <p:spPr/>
        <p:txBody>
          <a:bodyPr/>
          <a:lstStyle/>
          <a:p>
            <a:fld id="{B3B75EAF-E19E-3247-B8C1-BB092BD253C2}" type="slidenum">
              <a:rPr lang="en-US" smtClean="0"/>
              <a:t>‹#›</a:t>
            </a:fld>
            <a:endParaRPr lang="en-US"/>
          </a:p>
        </p:txBody>
      </p:sp>
    </p:spTree>
    <p:extLst>
      <p:ext uri="{BB962C8B-B14F-4D97-AF65-F5344CB8AC3E}">
        <p14:creationId xmlns:p14="http://schemas.microsoft.com/office/powerpoint/2010/main" val="32135893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42725-5D64-C3AB-9AF4-AD354EFC7B1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1D604AF-3070-4F21-DCB1-74980C015E7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B848A2E-7AC0-523B-A9F4-448AC25E37D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A60354D-22C9-A762-72C8-253088C848FE}"/>
              </a:ext>
            </a:extLst>
          </p:cNvPr>
          <p:cNvSpPr>
            <a:spLocks noGrp="1"/>
          </p:cNvSpPr>
          <p:nvPr>
            <p:ph type="dt" sz="half" idx="10"/>
          </p:nvPr>
        </p:nvSpPr>
        <p:spPr/>
        <p:txBody>
          <a:bodyPr/>
          <a:lstStyle/>
          <a:p>
            <a:fld id="{DD304F84-2866-1242-B254-F93B21094B23}" type="datetimeFigureOut">
              <a:rPr lang="en-US" smtClean="0"/>
              <a:t>8/7/25</a:t>
            </a:fld>
            <a:endParaRPr lang="en-US"/>
          </a:p>
        </p:txBody>
      </p:sp>
      <p:sp>
        <p:nvSpPr>
          <p:cNvPr id="6" name="Footer Placeholder 5">
            <a:extLst>
              <a:ext uri="{FF2B5EF4-FFF2-40B4-BE49-F238E27FC236}">
                <a16:creationId xmlns:a16="http://schemas.microsoft.com/office/drawing/2014/main" id="{76487C59-2522-71D2-737D-48F4FF3C396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8971D7-52B8-27B5-C774-AA8133FE4E9A}"/>
              </a:ext>
            </a:extLst>
          </p:cNvPr>
          <p:cNvSpPr>
            <a:spLocks noGrp="1"/>
          </p:cNvSpPr>
          <p:nvPr>
            <p:ph type="sldNum" sz="quarter" idx="12"/>
          </p:nvPr>
        </p:nvSpPr>
        <p:spPr/>
        <p:txBody>
          <a:bodyPr/>
          <a:lstStyle/>
          <a:p>
            <a:fld id="{B3B75EAF-E19E-3247-B8C1-BB092BD253C2}" type="slidenum">
              <a:rPr lang="en-US" smtClean="0"/>
              <a:t>‹#›</a:t>
            </a:fld>
            <a:endParaRPr lang="en-US"/>
          </a:p>
        </p:txBody>
      </p:sp>
    </p:spTree>
    <p:extLst>
      <p:ext uri="{BB962C8B-B14F-4D97-AF65-F5344CB8AC3E}">
        <p14:creationId xmlns:p14="http://schemas.microsoft.com/office/powerpoint/2010/main" val="22968244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50A16C-25B1-7D1A-D1C8-C995C303746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3371A4E-5CAD-6933-0F3D-C974D5A398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6862D9C-E9CE-6F58-22B7-74D9211F13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AEDDE79-A92B-DA28-FE64-D2D6D9B4822C}"/>
              </a:ext>
            </a:extLst>
          </p:cNvPr>
          <p:cNvSpPr>
            <a:spLocks noGrp="1"/>
          </p:cNvSpPr>
          <p:nvPr>
            <p:ph type="dt" sz="half" idx="10"/>
          </p:nvPr>
        </p:nvSpPr>
        <p:spPr/>
        <p:txBody>
          <a:bodyPr/>
          <a:lstStyle/>
          <a:p>
            <a:fld id="{DD304F84-2866-1242-B254-F93B21094B23}" type="datetimeFigureOut">
              <a:rPr lang="en-US" smtClean="0"/>
              <a:t>8/7/25</a:t>
            </a:fld>
            <a:endParaRPr lang="en-US"/>
          </a:p>
        </p:txBody>
      </p:sp>
      <p:sp>
        <p:nvSpPr>
          <p:cNvPr id="6" name="Footer Placeholder 5">
            <a:extLst>
              <a:ext uri="{FF2B5EF4-FFF2-40B4-BE49-F238E27FC236}">
                <a16:creationId xmlns:a16="http://schemas.microsoft.com/office/drawing/2014/main" id="{729C8705-04DB-34F1-4DF2-0942D6EC33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94A6246-427E-BF18-CFD0-81E10412E668}"/>
              </a:ext>
            </a:extLst>
          </p:cNvPr>
          <p:cNvSpPr>
            <a:spLocks noGrp="1"/>
          </p:cNvSpPr>
          <p:nvPr>
            <p:ph type="sldNum" sz="quarter" idx="12"/>
          </p:nvPr>
        </p:nvSpPr>
        <p:spPr/>
        <p:txBody>
          <a:bodyPr/>
          <a:lstStyle/>
          <a:p>
            <a:fld id="{B3B75EAF-E19E-3247-B8C1-BB092BD253C2}" type="slidenum">
              <a:rPr lang="en-US" smtClean="0"/>
              <a:t>‹#›</a:t>
            </a:fld>
            <a:endParaRPr lang="en-US"/>
          </a:p>
        </p:txBody>
      </p:sp>
    </p:spTree>
    <p:extLst>
      <p:ext uri="{BB962C8B-B14F-4D97-AF65-F5344CB8AC3E}">
        <p14:creationId xmlns:p14="http://schemas.microsoft.com/office/powerpoint/2010/main" val="29601632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6319F9A-0246-E2F1-6408-644762044AE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3CF82DD-48C5-BFDE-94C6-5B430D87344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56CCF2-5935-9BF6-EAB3-76C74B9DD3B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D304F84-2866-1242-B254-F93B21094B23}" type="datetimeFigureOut">
              <a:rPr lang="en-US" smtClean="0"/>
              <a:t>8/7/25</a:t>
            </a:fld>
            <a:endParaRPr lang="en-US"/>
          </a:p>
        </p:txBody>
      </p:sp>
      <p:sp>
        <p:nvSpPr>
          <p:cNvPr id="5" name="Footer Placeholder 4">
            <a:extLst>
              <a:ext uri="{FF2B5EF4-FFF2-40B4-BE49-F238E27FC236}">
                <a16:creationId xmlns:a16="http://schemas.microsoft.com/office/drawing/2014/main" id="{BF79FD5B-4C6D-B7C2-D2E9-49A96E0997C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CD5CA988-26B4-F222-83DA-13B1F254210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3B75EAF-E19E-3247-B8C1-BB092BD253C2}" type="slidenum">
              <a:rPr lang="en-US" smtClean="0"/>
              <a:t>‹#›</a:t>
            </a:fld>
            <a:endParaRPr lang="en-US"/>
          </a:p>
        </p:txBody>
      </p:sp>
    </p:spTree>
    <p:extLst>
      <p:ext uri="{BB962C8B-B14F-4D97-AF65-F5344CB8AC3E}">
        <p14:creationId xmlns:p14="http://schemas.microsoft.com/office/powerpoint/2010/main" val="2625026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6</a:t>
            </a:r>
            <a:br>
              <a:rPr lang="en-US" dirty="0"/>
            </a:br>
            <a:br>
              <a:rPr lang="en-US" dirty="0"/>
            </a:br>
            <a:r>
              <a:rPr lang="en-US" dirty="0"/>
              <a:t>Lesson 23</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681908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BB213934-D370-DCD9-B352-68278D0CC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392407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61152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782307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810725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3" name="Audio 22">
            <a:extLst>
              <a:ext uri="{FF2B5EF4-FFF2-40B4-BE49-F238E27FC236}">
                <a16:creationId xmlns:a16="http://schemas.microsoft.com/office/drawing/2014/main" id="{7E8BD16D-673E-074E-55CD-22A94315E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411361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515237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3" name="Audio 22">
            <a:extLst>
              <a:ext uri="{FF2B5EF4-FFF2-40B4-BE49-F238E27FC236}">
                <a16:creationId xmlns:a16="http://schemas.microsoft.com/office/drawing/2014/main" id="{7E8BD16D-673E-074E-55CD-22A94315E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4880515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230633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819087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237926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874012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395600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3" name="Audio 22">
            <a:extLst>
              <a:ext uri="{FF2B5EF4-FFF2-40B4-BE49-F238E27FC236}">
                <a16:creationId xmlns:a16="http://schemas.microsoft.com/office/drawing/2014/main" id="{7E8BD16D-673E-074E-55CD-22A94315E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40905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527885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3" name="Audio 22">
            <a:extLst>
              <a:ext uri="{FF2B5EF4-FFF2-40B4-BE49-F238E27FC236}">
                <a16:creationId xmlns:a16="http://schemas.microsoft.com/office/drawing/2014/main" id="{7E8BD16D-673E-074E-55CD-22A94315E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996746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9933676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0855888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3" name="Audio 22">
            <a:extLst>
              <a:ext uri="{FF2B5EF4-FFF2-40B4-BE49-F238E27FC236}">
                <a16:creationId xmlns:a16="http://schemas.microsoft.com/office/drawing/2014/main" id="{7E8BD16D-673E-074E-55CD-22A94315E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9015328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1253762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6DE6A0-4B3B-140F-6265-6AAC449A7B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180E19-F77C-1A72-14AB-108E2CCBB94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26" name="Audio 25">
            <a:extLst>
              <a:ext uri="{FF2B5EF4-FFF2-40B4-BE49-F238E27FC236}">
                <a16:creationId xmlns:a16="http://schemas.microsoft.com/office/drawing/2014/main" id="{65ED2105-3B74-8972-902D-FA1495EEF06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1889795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6"/>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894008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420325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3" name="Audio 22">
            <a:extLst>
              <a:ext uri="{FF2B5EF4-FFF2-40B4-BE49-F238E27FC236}">
                <a16:creationId xmlns:a16="http://schemas.microsoft.com/office/drawing/2014/main" id="{7E8BD16D-673E-074E-55CD-22A94315E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762158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51A2E2-68D4-3686-E6C9-C16D571049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482617-12A9-3389-5652-CD701E42676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24" name="Audio 23">
            <a:extLst>
              <a:ext uri="{FF2B5EF4-FFF2-40B4-BE49-F238E27FC236}">
                <a16:creationId xmlns:a16="http://schemas.microsoft.com/office/drawing/2014/main" id="{B28F5047-B32B-B650-791D-7B5191B7368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7066807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148602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CD94CD-1D8A-D59D-8EB0-83982919C4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A24CE7-3CE6-3596-1D06-804BCB6AC9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 </a:t>
            </a:r>
          </a:p>
        </p:txBody>
      </p:sp>
      <p:pic>
        <p:nvPicPr>
          <p:cNvPr id="20" name="Audio 19">
            <a:extLst>
              <a:ext uri="{FF2B5EF4-FFF2-40B4-BE49-F238E27FC236}">
                <a16:creationId xmlns:a16="http://schemas.microsoft.com/office/drawing/2014/main" id="{CA98B873-7219-7D38-789F-ADF2999AE3F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7589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0"/>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02761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60890-D8E9-E97C-F2D6-29DFED06D8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E15359-9EE3-E518-566E-9EADD0CFC5E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13" name="Audio 12">
            <a:extLst>
              <a:ext uri="{FF2B5EF4-FFF2-40B4-BE49-F238E27FC236}">
                <a16:creationId xmlns:a16="http://schemas.microsoft.com/office/drawing/2014/main" id="{BBC0F1C0-DBE4-BEFB-2C95-5E6B4A061AE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1145434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TotalTime>
  <Words>366</Words>
  <Application>Microsoft Macintosh PowerPoint</Application>
  <PresentationFormat>Widescreen</PresentationFormat>
  <Paragraphs>60</Paragraphs>
  <Slides>32</Slides>
  <Notes>0</Notes>
  <HiddenSlides>0</HiddenSlides>
  <MMClips>31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Aptos</vt:lpstr>
      <vt:lpstr>Aptos Display</vt:lpstr>
      <vt:lpstr>Arial</vt:lpstr>
      <vt:lpstr>Calibri</vt:lpstr>
      <vt:lpstr>Times New Roman</vt:lpstr>
      <vt:lpstr>Office Theme</vt:lpstr>
      <vt:lpstr>Addition to 6  Lesson 23</vt:lpstr>
      <vt:lpstr>PowerPoint Presentation</vt:lpstr>
      <vt:lpstr>3 + 1 4 </vt:lpstr>
      <vt:lpstr>3 + 1  </vt:lpstr>
      <vt:lpstr>4 + 2 6 </vt:lpstr>
      <vt:lpstr>4 + 2  </vt:lpstr>
      <vt:lpstr>0 + 1 1 </vt:lpstr>
      <vt:lpstr>0 + 1  </vt:lpstr>
      <vt:lpstr>2 + 1 3 </vt:lpstr>
      <vt:lpstr>2 + 1  </vt:lpstr>
      <vt:lpstr>1 + 4  </vt:lpstr>
      <vt:lpstr>4 + 2  </vt:lpstr>
      <vt:lpstr>2 + 1  </vt:lpstr>
      <vt:lpstr>0 + 1  </vt:lpstr>
      <vt:lpstr>3 + 1  </vt:lpstr>
      <vt:lpstr>0 + 1  </vt:lpstr>
      <vt:lpstr>3 + 1  </vt:lpstr>
      <vt:lpstr>2 + 1  </vt:lpstr>
      <vt:lpstr>4 + 2  </vt:lpstr>
      <vt:lpstr>2 + 1  </vt:lpstr>
      <vt:lpstr>0 + 1  </vt:lpstr>
      <vt:lpstr>4 + 2  </vt:lpstr>
      <vt:lpstr>3 + 1  </vt:lpstr>
      <vt:lpstr>4 + 2  </vt:lpstr>
      <vt:lpstr>3 + 1  </vt:lpstr>
      <vt:lpstr>0 + 1  </vt:lpstr>
      <vt:lpstr>2 + 1  </vt:lpstr>
      <vt:lpstr>3 + 1  </vt:lpstr>
      <vt:lpstr>4 + 2  </vt:lpstr>
      <vt:lpstr>2 + 1  </vt:lpstr>
      <vt:lpstr>0 + 1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2025-08-07T19:53:26Z</dcterms:created>
  <dcterms:modified xsi:type="dcterms:W3CDTF">2025-08-07T19:56:38Z</dcterms:modified>
</cp:coreProperties>
</file>