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263"/>
    <p:restoredTop sz="91429"/>
  </p:normalViewPr>
  <p:slideViewPr>
    <p:cSldViewPr snapToGrid="0">
      <p:cViewPr varScale="1">
        <p:scale>
          <a:sx n="41" d="100"/>
          <a:sy n="41" d="100"/>
        </p:scale>
        <p:origin x="8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49D46-2CED-B258-9277-DD8C00F3FF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DAE4480-FE38-A6DC-862D-280D1E1CC3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F226C07-BAC2-59A4-863C-F49BA4A7DC86}"/>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5" name="Footer Placeholder 4">
            <a:extLst>
              <a:ext uri="{FF2B5EF4-FFF2-40B4-BE49-F238E27FC236}">
                <a16:creationId xmlns:a16="http://schemas.microsoft.com/office/drawing/2014/main" id="{7F6A0BF7-32A8-38AE-D9DE-4B224B0BE3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8DFBB4-042D-A677-7A75-ACA51162A166}"/>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3716031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858A8-2734-6964-FBF0-0F6E10FD270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2990CCB-171B-CA2B-1684-0A1053BD3E0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08D4A-ADE7-DB31-D08E-6FAF50AFF235}"/>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5" name="Footer Placeholder 4">
            <a:extLst>
              <a:ext uri="{FF2B5EF4-FFF2-40B4-BE49-F238E27FC236}">
                <a16:creationId xmlns:a16="http://schemas.microsoft.com/office/drawing/2014/main" id="{507C5EC1-A855-92D4-B04D-36AEC9850F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4C3FC6-CA6E-690B-B485-4D2465A28735}"/>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63087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958AC6-4282-6571-1956-54B79293601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0559B3-D2F9-FE96-D7C5-760C1997FA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D8B47C-2549-F54B-3F56-5C39FC8A2452}"/>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5" name="Footer Placeholder 4">
            <a:extLst>
              <a:ext uri="{FF2B5EF4-FFF2-40B4-BE49-F238E27FC236}">
                <a16:creationId xmlns:a16="http://schemas.microsoft.com/office/drawing/2014/main" id="{6CF34348-63BD-F60A-88BB-B54DAC63EE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D86D19-101D-C906-FE41-17966DD038F0}"/>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4177757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4B7B4-DA59-B6A5-BC16-48936AE143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B159DE-45D6-85B3-4714-10CB105704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6ADCA1-6534-2E33-5379-80739C2D609C}"/>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5" name="Footer Placeholder 4">
            <a:extLst>
              <a:ext uri="{FF2B5EF4-FFF2-40B4-BE49-F238E27FC236}">
                <a16:creationId xmlns:a16="http://schemas.microsoft.com/office/drawing/2014/main" id="{DF5E7205-1517-56DA-361B-B0E861275A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32711C-07A8-FEAB-9BBE-57321D151664}"/>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2129786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C767D-BD28-41A3-8D3E-60C3DB8E6C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CAC9B8-E0F0-FC84-F023-39E8D925AA5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3FA5AFC-A118-6222-AA0A-119C4F72B45D}"/>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5" name="Footer Placeholder 4">
            <a:extLst>
              <a:ext uri="{FF2B5EF4-FFF2-40B4-BE49-F238E27FC236}">
                <a16:creationId xmlns:a16="http://schemas.microsoft.com/office/drawing/2014/main" id="{A02A735D-74C9-338F-C62D-3D8C941DD1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50B46B-3CB2-3427-27CE-01D578C8C730}"/>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1598305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9CA22-A52F-D8EB-A502-33DECCF84D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354E07-F168-653A-0036-04C7E75C97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9CC7F3-533B-9DA9-F1B9-10242150CD0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58813AD-EE37-8F97-73AC-0295C9ABC80E}"/>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6" name="Footer Placeholder 5">
            <a:extLst>
              <a:ext uri="{FF2B5EF4-FFF2-40B4-BE49-F238E27FC236}">
                <a16:creationId xmlns:a16="http://schemas.microsoft.com/office/drawing/2014/main" id="{C90907ED-0C97-AEF3-1D15-56924151A1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39E264-9042-AB82-024E-74DA0ADEE6DB}"/>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3591037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9FCE1-16E4-C9D9-7836-1406CA6B8C8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50842B6-F9E8-187B-A23E-7885AB4E0B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B5D77C-7ACE-CEBF-B5BE-C73CB41BEC2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4C9576-B246-A38B-C422-F663695D43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19D5805-1FF9-4F8F-D2BD-B70C60C3361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8F7E327-C2CF-2A8E-747D-58AEBED12A7D}"/>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8" name="Footer Placeholder 7">
            <a:extLst>
              <a:ext uri="{FF2B5EF4-FFF2-40B4-BE49-F238E27FC236}">
                <a16:creationId xmlns:a16="http://schemas.microsoft.com/office/drawing/2014/main" id="{22694A75-1685-1658-244F-D763E1C27A9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74C780-D9C3-896E-59B5-6E769BD9EC7D}"/>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1566080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EA84B-222D-1D90-44B6-65EA13FF73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DF6A59-B6F3-499F-6ABE-9962C144E016}"/>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4" name="Footer Placeholder 3">
            <a:extLst>
              <a:ext uri="{FF2B5EF4-FFF2-40B4-BE49-F238E27FC236}">
                <a16:creationId xmlns:a16="http://schemas.microsoft.com/office/drawing/2014/main" id="{9EC973F8-DAA9-F387-F258-33ABE7552F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D699E69-2CD8-5AF0-2F92-2BBB7735507B}"/>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727968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2FB2C70-E956-E61C-EB4B-22871399ECDA}"/>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3" name="Footer Placeholder 2">
            <a:extLst>
              <a:ext uri="{FF2B5EF4-FFF2-40B4-BE49-F238E27FC236}">
                <a16:creationId xmlns:a16="http://schemas.microsoft.com/office/drawing/2014/main" id="{2689EF5A-91AE-01BD-1AED-BC7BBB32054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C451C1A-237F-72C9-381C-AA8F2711EF6C}"/>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3427236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1F989-2BCC-24DA-81F8-4D950BCAA0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5608CF9-25BB-AC43-0712-F37BAA1CB0B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A9FB674-22F5-638F-61BB-7B3FF61B8E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2A4CBD-D38C-65D5-54B0-799FD3AD4A62}"/>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6" name="Footer Placeholder 5">
            <a:extLst>
              <a:ext uri="{FF2B5EF4-FFF2-40B4-BE49-F238E27FC236}">
                <a16:creationId xmlns:a16="http://schemas.microsoft.com/office/drawing/2014/main" id="{82B17867-DEEF-AC16-6266-8C46B04C17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B48391-4B70-BD97-103A-CB850BB07F3A}"/>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295296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684F3-F8E7-BA10-F247-B7FFD8A5D3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FE40AEC-6A58-2E4D-460D-925832277E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99F4F75-69A1-AB55-3F10-5585AB14F8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2B5D1A-5258-B598-15C7-221BCA725F66}"/>
              </a:ext>
            </a:extLst>
          </p:cNvPr>
          <p:cNvSpPr>
            <a:spLocks noGrp="1"/>
          </p:cNvSpPr>
          <p:nvPr>
            <p:ph type="dt" sz="half" idx="10"/>
          </p:nvPr>
        </p:nvSpPr>
        <p:spPr/>
        <p:txBody>
          <a:bodyPr/>
          <a:lstStyle/>
          <a:p>
            <a:fld id="{58E87362-17BA-7A4B-81D1-90BB53DB89B8}" type="datetimeFigureOut">
              <a:rPr lang="en-US" smtClean="0"/>
              <a:t>8/7/25</a:t>
            </a:fld>
            <a:endParaRPr lang="en-US"/>
          </a:p>
        </p:txBody>
      </p:sp>
      <p:sp>
        <p:nvSpPr>
          <p:cNvPr id="6" name="Footer Placeholder 5">
            <a:extLst>
              <a:ext uri="{FF2B5EF4-FFF2-40B4-BE49-F238E27FC236}">
                <a16:creationId xmlns:a16="http://schemas.microsoft.com/office/drawing/2014/main" id="{8E467BBB-9465-1BB1-61CC-52CEB80B0C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8F755D-8400-DCF7-04CF-066A5C05A2CF}"/>
              </a:ext>
            </a:extLst>
          </p:cNvPr>
          <p:cNvSpPr>
            <a:spLocks noGrp="1"/>
          </p:cNvSpPr>
          <p:nvPr>
            <p:ph type="sldNum" sz="quarter" idx="12"/>
          </p:nvPr>
        </p:nvSpPr>
        <p:spPr/>
        <p:txBody>
          <a:bodyPr/>
          <a:lstStyle/>
          <a:p>
            <a:fld id="{64DDE204-D6D7-134D-91C9-2C3E6F727ECC}" type="slidenum">
              <a:rPr lang="en-US" smtClean="0"/>
              <a:t>‹#›</a:t>
            </a:fld>
            <a:endParaRPr lang="en-US"/>
          </a:p>
        </p:txBody>
      </p:sp>
    </p:spTree>
    <p:extLst>
      <p:ext uri="{BB962C8B-B14F-4D97-AF65-F5344CB8AC3E}">
        <p14:creationId xmlns:p14="http://schemas.microsoft.com/office/powerpoint/2010/main" val="31635242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164BCB-E408-725B-6802-04E08EF09D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38A638-FB87-FB67-26ED-969DB12298D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F49456-928B-3FE2-31A3-2C6828B4EC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8E87362-17BA-7A4B-81D1-90BB53DB89B8}" type="datetimeFigureOut">
              <a:rPr lang="en-US" smtClean="0"/>
              <a:t>8/7/25</a:t>
            </a:fld>
            <a:endParaRPr lang="en-US"/>
          </a:p>
        </p:txBody>
      </p:sp>
      <p:sp>
        <p:nvSpPr>
          <p:cNvPr id="5" name="Footer Placeholder 4">
            <a:extLst>
              <a:ext uri="{FF2B5EF4-FFF2-40B4-BE49-F238E27FC236}">
                <a16:creationId xmlns:a16="http://schemas.microsoft.com/office/drawing/2014/main" id="{128CD167-1543-D03D-A07B-A3FAE22091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EBB46E4-6D34-717E-B36D-CA9EA00A6A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4DDE204-D6D7-134D-91C9-2C3E6F727ECC}" type="slidenum">
              <a:rPr lang="en-US" smtClean="0"/>
              <a:t>‹#›</a:t>
            </a:fld>
            <a:endParaRPr lang="en-US"/>
          </a:p>
        </p:txBody>
      </p:sp>
    </p:spTree>
    <p:extLst>
      <p:ext uri="{BB962C8B-B14F-4D97-AF65-F5344CB8AC3E}">
        <p14:creationId xmlns:p14="http://schemas.microsoft.com/office/powerpoint/2010/main" val="2330360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28</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2025-08-07T20:03:53Z</dcterms:created>
  <dcterms:modified xsi:type="dcterms:W3CDTF">2025-08-07T20:05:03Z</dcterms:modified>
</cp:coreProperties>
</file>