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841"/>
    <p:restoredTop sz="91429"/>
  </p:normalViewPr>
  <p:slideViewPr>
    <p:cSldViewPr snapToGrid="0">
      <p:cViewPr varScale="1">
        <p:scale>
          <a:sx n="41" d="100"/>
          <a:sy n="41" d="100"/>
        </p:scale>
        <p:origin x="4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8E7A-E53E-C405-2C74-59EDAE5EB2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BA77AD-0122-898C-0BB5-C4C981F7C3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D9E097B-291F-7BE3-8148-139C9CB79697}"/>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03828D67-2B55-EB77-5463-A5DDC46FD9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F8C40C-31C9-2C59-91DD-91DBF3A68761}"/>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2192047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D59E3-34CA-8C4E-A02F-497B8EC9DF1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E20B4A-5BA5-0E84-AAC8-74B6D61037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71EC5C-64D5-9E52-D77D-293EA0506C65}"/>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B6F20248-1688-3172-3822-8BFD5F4B28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AE9594-D9A0-62A0-2879-359E745F0034}"/>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3117389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682CC0-6478-AED7-40CB-6F01E45419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28F595-31BA-BBDB-0A10-64E61607A3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59DA80-8791-527D-7080-87240CAAE6BA}"/>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893CCB3E-08DA-AB04-296E-6FACDBBFBE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DE1AF0-D578-AACF-8239-E41C0CD0C763}"/>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3965785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35875-C20C-E5BC-E3E7-FED6C925B8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B3EB55-46AE-36A3-2E3F-6F57F34EEF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4CE3C4-F277-4885-A361-23AD4AFDF287}"/>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A32639B0-FC53-9A7F-A1DA-47F0E4A0E7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7AF51C-4133-9FF9-0AFD-893769ADAAAC}"/>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2338102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BBFDD-1463-9FB6-5C73-07B7402C5F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D7B6F6-243F-6A5A-8A84-5070020B899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91CFE3-C75F-E795-37AA-F8AD5C6F92DB}"/>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AB14D2E0-47B1-6103-251D-227D1359F5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9C1962-C2E5-D95C-C73F-DC1A7A2262CC}"/>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324881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4F2E2-6854-5B34-F8B7-16C39F8887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676C3E-678A-D4F8-8E30-88C90BA93B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EB46B3-7186-17EB-9C38-C0647BEEC1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51B30E-2458-2875-C9FF-EEEC7705B56D}"/>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6" name="Footer Placeholder 5">
            <a:extLst>
              <a:ext uri="{FF2B5EF4-FFF2-40B4-BE49-F238E27FC236}">
                <a16:creationId xmlns:a16="http://schemas.microsoft.com/office/drawing/2014/main" id="{C5409317-2415-E26C-2322-E0CB5676C8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6CD2E3-6E44-5630-34F4-11698D7810B6}"/>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575834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81EA6-A560-7D4F-460C-ED449F206C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21308E-E8B8-AAC0-31C9-8587F6628D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909F72-5216-24CA-6984-555DF127B5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1A7C0B-1D6E-5D3B-CC40-993790E257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9A827D-EAFB-441F-7111-27C26E091E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F0E2D4-B3D0-2876-2FD2-D91F35CDC530}"/>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8" name="Footer Placeholder 7">
            <a:extLst>
              <a:ext uri="{FF2B5EF4-FFF2-40B4-BE49-F238E27FC236}">
                <a16:creationId xmlns:a16="http://schemas.microsoft.com/office/drawing/2014/main" id="{DA857C04-FEFA-3A76-6F49-EA047F318B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6E2FB9-B94A-D83C-785F-AE579BD67DEC}"/>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3506578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09255-2D40-0BCA-C8DF-677BB842EF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8E9B97-8B5D-E99C-DF65-EB45A4A90BEF}"/>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4" name="Footer Placeholder 3">
            <a:extLst>
              <a:ext uri="{FF2B5EF4-FFF2-40B4-BE49-F238E27FC236}">
                <a16:creationId xmlns:a16="http://schemas.microsoft.com/office/drawing/2014/main" id="{4B3A28E4-AAEC-8DF6-5FBE-C297A287C0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5E1104-837A-0E96-2A23-3307FA1CB226}"/>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3708000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A2778B-0798-4CDC-9213-8A54454DEEFA}"/>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3" name="Footer Placeholder 2">
            <a:extLst>
              <a:ext uri="{FF2B5EF4-FFF2-40B4-BE49-F238E27FC236}">
                <a16:creationId xmlns:a16="http://schemas.microsoft.com/office/drawing/2014/main" id="{90646821-6C8F-B2B1-A0A3-ECAA6F9110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233F3E-1180-7DA7-25EB-6A51CDCD87A0}"/>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2104874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CCD27-64B0-F70D-2FB0-FF065929D0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170389-BE4B-4902-02FF-66263DB425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2FF3AE-4F7D-7488-FD6D-7721ABAC52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6E07ED-2544-5617-D46A-CA4F0251691B}"/>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6" name="Footer Placeholder 5">
            <a:extLst>
              <a:ext uri="{FF2B5EF4-FFF2-40B4-BE49-F238E27FC236}">
                <a16:creationId xmlns:a16="http://schemas.microsoft.com/office/drawing/2014/main" id="{16E5543A-351E-E6D3-5E29-397A17C173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0FA393-E29D-DE0A-08B5-9DD9BA18C04B}"/>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2007863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B8CAD-4005-4211-E1D9-34BCE262FE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7139CD7-4576-A2BC-19A3-68B34A5DBF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58836-5E73-2968-5AD9-079A29A61B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B0E7FC-8041-336C-E70C-4B3C86B14370}"/>
              </a:ext>
            </a:extLst>
          </p:cNvPr>
          <p:cNvSpPr>
            <a:spLocks noGrp="1"/>
          </p:cNvSpPr>
          <p:nvPr>
            <p:ph type="dt" sz="half" idx="10"/>
          </p:nvPr>
        </p:nvSpPr>
        <p:spPr/>
        <p:txBody>
          <a:bodyPr/>
          <a:lstStyle/>
          <a:p>
            <a:fld id="{4F984B73-FAC3-5441-BB09-5A471DB69594}" type="datetimeFigureOut">
              <a:rPr lang="en-US" smtClean="0"/>
              <a:t>8/7/25</a:t>
            </a:fld>
            <a:endParaRPr lang="en-US"/>
          </a:p>
        </p:txBody>
      </p:sp>
      <p:sp>
        <p:nvSpPr>
          <p:cNvPr id="6" name="Footer Placeholder 5">
            <a:extLst>
              <a:ext uri="{FF2B5EF4-FFF2-40B4-BE49-F238E27FC236}">
                <a16:creationId xmlns:a16="http://schemas.microsoft.com/office/drawing/2014/main" id="{556BDBD5-A2C1-7239-EBC7-061232E66B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EF139-F81F-7CF7-ABE8-EA94257515E1}"/>
              </a:ext>
            </a:extLst>
          </p:cNvPr>
          <p:cNvSpPr>
            <a:spLocks noGrp="1"/>
          </p:cNvSpPr>
          <p:nvPr>
            <p:ph type="sldNum" sz="quarter" idx="12"/>
          </p:nvPr>
        </p:nvSpPr>
        <p:spPr/>
        <p:txBody>
          <a:bodyPr/>
          <a:lstStyle/>
          <a:p>
            <a:fld id="{AAB467F8-8F6B-1849-9082-A9826B93FF11}" type="slidenum">
              <a:rPr lang="en-US" smtClean="0"/>
              <a:t>‹#›</a:t>
            </a:fld>
            <a:endParaRPr lang="en-US"/>
          </a:p>
        </p:txBody>
      </p:sp>
    </p:spTree>
    <p:extLst>
      <p:ext uri="{BB962C8B-B14F-4D97-AF65-F5344CB8AC3E}">
        <p14:creationId xmlns:p14="http://schemas.microsoft.com/office/powerpoint/2010/main" val="933697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D05BB1-61EF-8106-C9A9-D813D62862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128FBB-E189-8160-11A3-75AF073889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70CD80-F3B1-718A-CC21-A73C0960EA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F984B73-FAC3-5441-BB09-5A471DB69594}" type="datetimeFigureOut">
              <a:rPr lang="en-US" smtClean="0"/>
              <a:t>8/7/25</a:t>
            </a:fld>
            <a:endParaRPr lang="en-US"/>
          </a:p>
        </p:txBody>
      </p:sp>
      <p:sp>
        <p:nvSpPr>
          <p:cNvPr id="5" name="Footer Placeholder 4">
            <a:extLst>
              <a:ext uri="{FF2B5EF4-FFF2-40B4-BE49-F238E27FC236}">
                <a16:creationId xmlns:a16="http://schemas.microsoft.com/office/drawing/2014/main" id="{2D6EF1CF-D27F-A0E8-11D4-AD14B38FB1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F4DECA-ECB7-1BDA-3930-CAAB7C2F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AB467F8-8F6B-1849-9082-A9826B93FF11}" type="slidenum">
              <a:rPr lang="en-US" smtClean="0"/>
              <a:t>‹#›</a:t>
            </a:fld>
            <a:endParaRPr lang="en-US"/>
          </a:p>
        </p:txBody>
      </p:sp>
    </p:spTree>
    <p:extLst>
      <p:ext uri="{BB962C8B-B14F-4D97-AF65-F5344CB8AC3E}">
        <p14:creationId xmlns:p14="http://schemas.microsoft.com/office/powerpoint/2010/main" val="3871788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6</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190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75114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17370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13767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754286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48885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56568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59622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38132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2588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23730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5206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11102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0442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47245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45282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31275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09895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6434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6FAF-116E-50D6-171C-5CEA6785B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44831D-1DF4-83F4-9F12-A54EA903D5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E970C4-4738-C909-023A-7CE3B4B0D3E4}"/>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9625A9AE-626B-18A7-5DEC-6E79AB711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75724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E6A0-4B3B-140F-6265-6AAC449A7B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180E19-F77C-1A72-14AB-108E2CCBB94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6" name="Audio 25">
            <a:extLst>
              <a:ext uri="{FF2B5EF4-FFF2-40B4-BE49-F238E27FC236}">
                <a16:creationId xmlns:a16="http://schemas.microsoft.com/office/drawing/2014/main" id="{65ED2105-3B74-8972-902D-FA1495EEF0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8979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04999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52AF-7ADE-88C9-9ABE-9669E9075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1DCB5-7D58-EF7A-6EBC-FE1D41A385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7F9E33B-5A23-5C5D-FD5A-BB01E91C0D18}"/>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4</a:t>
            </a:r>
          </a:p>
        </p:txBody>
      </p:sp>
      <p:pic>
        <p:nvPicPr>
          <p:cNvPr id="23" name="Audio 22">
            <a:extLst>
              <a:ext uri="{FF2B5EF4-FFF2-40B4-BE49-F238E27FC236}">
                <a16:creationId xmlns:a16="http://schemas.microsoft.com/office/drawing/2014/main" id="{7E8BD16D-673E-074E-55CD-22A94315E0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215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1A2E2-68D4-3686-E6C9-C16D57104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82617-12A9-3389-5652-CD701E4267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4" name="Audio 23">
            <a:extLst>
              <a:ext uri="{FF2B5EF4-FFF2-40B4-BE49-F238E27FC236}">
                <a16:creationId xmlns:a16="http://schemas.microsoft.com/office/drawing/2014/main" id="{B28F5047-B32B-B650-791D-7B5191B7368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066807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56954-718F-4EA3-5B9B-08EB76F54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4FF1C-55FC-9FC9-1886-5A27885D2AB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3295FA-9B83-64F6-AB5A-9ABDCB608260}"/>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B6A6F3FE-1206-871B-43A9-FD0A40A31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486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D94CD-1D8A-D59D-8EB0-83982919C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A24CE7-3CE6-3596-1D06-804BCB6AC9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 </a:t>
            </a:r>
          </a:p>
        </p:txBody>
      </p:sp>
      <p:pic>
        <p:nvPicPr>
          <p:cNvPr id="20" name="Audio 19">
            <a:extLst>
              <a:ext uri="{FF2B5EF4-FFF2-40B4-BE49-F238E27FC236}">
                <a16:creationId xmlns:a16="http://schemas.microsoft.com/office/drawing/2014/main" id="{CA98B873-7219-7D38-789F-ADF2999AE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7589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9C3F8-9F0D-4882-31AE-878793A593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D9679-1815-FD4A-3D0E-97C513BEB7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64F3C25-EE9D-F5FF-5740-634E55A1945F}"/>
              </a:ext>
            </a:extLst>
          </p:cNvPr>
          <p:cNvSpPr txBox="1"/>
          <p:nvPr/>
        </p:nvSpPr>
        <p:spPr>
          <a:xfrm>
            <a:off x="5436161" y="4091781"/>
            <a:ext cx="2054431" cy="2215991"/>
          </a:xfrm>
          <a:prstGeom prst="rect">
            <a:avLst/>
          </a:prstGeom>
          <a:noFill/>
        </p:spPr>
        <p:txBody>
          <a:bodyPr wrap="square" rtlCol="0">
            <a:spAutoFit/>
          </a:bodyPr>
          <a:lstStyle/>
          <a:p>
            <a:pPr algn="ctr"/>
            <a:r>
              <a:rPr lang="en-US" sz="13800" dirty="0">
                <a:latin typeface="Times New Roman" panose="02020603050405020304" pitchFamily="18" charset="0"/>
                <a:cs typeface="Times New Roman" panose="02020603050405020304" pitchFamily="18" charset="0"/>
              </a:rPr>
              <a:t>1</a:t>
            </a:r>
          </a:p>
        </p:txBody>
      </p:sp>
      <p:pic>
        <p:nvPicPr>
          <p:cNvPr id="21" name="Audio 20">
            <a:extLst>
              <a:ext uri="{FF2B5EF4-FFF2-40B4-BE49-F238E27FC236}">
                <a16:creationId xmlns:a16="http://schemas.microsoft.com/office/drawing/2014/main" id="{67DC08CC-4930-A347-CCA6-54F9D9C290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2761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60890-D8E9-E97C-F2D6-29DFED06D8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15359-9EE3-E518-566E-9EADD0CFC5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+ 1</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3" name="Audio 12">
            <a:extLst>
              <a:ext uri="{FF2B5EF4-FFF2-40B4-BE49-F238E27FC236}">
                <a16:creationId xmlns:a16="http://schemas.microsoft.com/office/drawing/2014/main" id="{BBC0F1C0-DBE4-BEFB-2C95-5E6B4A061A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45434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6  Lesson 18</vt:lpstr>
      <vt:lpstr>PowerPoint Presentation</vt:lpstr>
      <vt:lpstr>3 + 1 4 </vt:lpstr>
      <vt:lpstr>3 + 1  </vt:lpstr>
      <vt:lpstr>4 + 2 6 </vt:lpstr>
      <vt:lpstr>4 + 2  </vt:lpstr>
      <vt:lpstr>0 + 1 1 </vt:lpstr>
      <vt:lpstr>0 + 1  </vt:lpstr>
      <vt:lpstr>2 + 1 3 </vt:lpstr>
      <vt:lpstr>2 + 1  </vt:lpstr>
      <vt:lpstr>4 + 2  </vt:lpstr>
      <vt:lpstr>2 + 1  </vt:lpstr>
      <vt:lpstr>0 + 1  </vt:lpstr>
      <vt:lpstr>3 + 1  </vt:lpstr>
      <vt:lpstr>0 + 1  </vt:lpstr>
      <vt:lpstr>3 + 1  </vt:lpstr>
      <vt:lpstr>2 + 1  </vt:lpstr>
      <vt:lpstr>4 + 2  </vt:lpstr>
      <vt:lpstr>2 + 1  </vt:lpstr>
      <vt:lpstr>0 + 1  </vt:lpstr>
      <vt:lpstr>4 + 2  </vt:lpstr>
      <vt:lpstr>3 + 1  </vt:lpstr>
      <vt:lpstr>4 + 2  </vt:lpstr>
      <vt:lpstr>3 + 1  </vt:lpstr>
      <vt:lpstr>0 + 1  </vt:lpstr>
      <vt:lpstr>2 + 1  </vt:lpstr>
      <vt:lpstr>3 + 1  </vt:lpstr>
      <vt:lpstr>4 + 2  </vt:lpstr>
      <vt:lpstr>2 + 1  </vt:lpstr>
      <vt:lpstr>0 + 1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2025-08-07T19:09:11Z</dcterms:created>
  <dcterms:modified xsi:type="dcterms:W3CDTF">2025-08-07T19:11:56Z</dcterms:modified>
</cp:coreProperties>
</file>