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08" r:id="rId4"/>
    <p:sldId id="260" r:id="rId5"/>
    <p:sldId id="309" r:id="rId6"/>
    <p:sldId id="310" r:id="rId7"/>
    <p:sldId id="311" r:id="rId8"/>
    <p:sldId id="312" r:id="rId9"/>
    <p:sldId id="313" r:id="rId10"/>
    <p:sldId id="314" r:id="rId11"/>
    <p:sldId id="331" r:id="rId12"/>
    <p:sldId id="332"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7" r:id="rId26"/>
    <p:sldId id="348" r:id="rId27"/>
    <p:sldId id="349" r:id="rId28"/>
    <p:sldId id="350" r:id="rId29"/>
    <p:sldId id="351" r:id="rId30"/>
    <p:sldId id="352"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84"/>
    <p:restoredTop sz="91429"/>
  </p:normalViewPr>
  <p:slideViewPr>
    <p:cSldViewPr snapToGrid="0">
      <p:cViewPr varScale="1">
        <p:scale>
          <a:sx n="41" d="100"/>
          <a:sy n="41" d="100"/>
        </p:scale>
        <p:origin x="7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F1DC8-41FD-F30A-E6F3-985261A51A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989798-8D50-10D6-6058-C81608B076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764B36-78AA-4B5F-62B3-3005C8A365AB}"/>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5" name="Footer Placeholder 4">
            <a:extLst>
              <a:ext uri="{FF2B5EF4-FFF2-40B4-BE49-F238E27FC236}">
                <a16:creationId xmlns:a16="http://schemas.microsoft.com/office/drawing/2014/main" id="{8ECCB71F-C25B-1732-D65C-2D0938C619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7EBD5F-13E2-74EB-65EE-ABB8EEEBF36B}"/>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171439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668B5-B7A9-E780-4C8A-10D892F8DB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E4A90F-154C-B691-E6A1-4412B47A55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1B3489-9E32-9E1E-A41B-4D6A45014147}"/>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5" name="Footer Placeholder 4">
            <a:extLst>
              <a:ext uri="{FF2B5EF4-FFF2-40B4-BE49-F238E27FC236}">
                <a16:creationId xmlns:a16="http://schemas.microsoft.com/office/drawing/2014/main" id="{8BF220A4-75B7-23D9-5EE7-6E4D7DBB36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594771-5157-4E3C-D861-527087286030}"/>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615237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4E05F-E925-8BC6-6D5B-B2AFD6EAD0C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13521B-677D-E4F2-B977-B8C279CD166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D464D-BADB-2B1E-8BEA-5ABFDE7E22A7}"/>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5" name="Footer Placeholder 4">
            <a:extLst>
              <a:ext uri="{FF2B5EF4-FFF2-40B4-BE49-F238E27FC236}">
                <a16:creationId xmlns:a16="http://schemas.microsoft.com/office/drawing/2014/main" id="{CF973B88-9C9D-87C0-B060-30AD1A923C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BD9B9-C1A5-C85F-47DE-669C965A41EC}"/>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1188083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87EB9-1E2D-B84D-982E-749B4BCAE6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94F458-4D94-FFC5-DC48-49BD43E079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7995E5-8C16-57A7-B3AF-83A6B400B573}"/>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5" name="Footer Placeholder 4">
            <a:extLst>
              <a:ext uri="{FF2B5EF4-FFF2-40B4-BE49-F238E27FC236}">
                <a16:creationId xmlns:a16="http://schemas.microsoft.com/office/drawing/2014/main" id="{D00E9AA0-95D8-3DF5-2212-0F0F56380E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892078-F94A-BA5D-F97E-3FEC096B8277}"/>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977037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1C93E-3960-ABE1-223F-16A55DC4A4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CF598E-250C-1DDB-8442-863D5E8E54E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E3A3D0-A340-6FCE-40D5-06D059C19CBC}"/>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5" name="Footer Placeholder 4">
            <a:extLst>
              <a:ext uri="{FF2B5EF4-FFF2-40B4-BE49-F238E27FC236}">
                <a16:creationId xmlns:a16="http://schemas.microsoft.com/office/drawing/2014/main" id="{A5CD598A-E7CA-C3AF-6723-9ACD1D2BFD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2109AA-36AE-32A3-697A-1A64229FCAE7}"/>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1848753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893EE-7CBB-52D1-3FD5-4EC03CE64E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22315C-E8AC-1796-4C80-112948C5C37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75B4E1-62C3-AFA1-890B-CAE25FF2AB1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1200AC9-2252-00DB-5353-D8590FC1DDFC}"/>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6" name="Footer Placeholder 5">
            <a:extLst>
              <a:ext uri="{FF2B5EF4-FFF2-40B4-BE49-F238E27FC236}">
                <a16:creationId xmlns:a16="http://schemas.microsoft.com/office/drawing/2014/main" id="{81D1B778-7018-0F2C-A73D-487A8F99BF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A83886-E573-5624-BFA4-66E0305C95F6}"/>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771797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DE959-577D-A50D-CB92-3A697894C9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5D261D-28F1-C720-A996-56BD8103A0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0375AC-D645-2A2A-008D-C8BB139BC10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7BCE8BD-2C90-75B0-8D29-B173D2BDA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44D877-0C75-C12D-452E-C76EDEF0A3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A2E12B8-7573-57C2-8275-7FCE95C2F1A6}"/>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8" name="Footer Placeholder 7">
            <a:extLst>
              <a:ext uri="{FF2B5EF4-FFF2-40B4-BE49-F238E27FC236}">
                <a16:creationId xmlns:a16="http://schemas.microsoft.com/office/drawing/2014/main" id="{E2A41E67-914A-5BA5-616A-9EDB469C93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23FEACC-A04F-2286-401B-89150E367F51}"/>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914323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D6BD-0432-B2F6-B339-3860A03D21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B37F14-8A80-024E-2D4B-AB9165DE8D47}"/>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4" name="Footer Placeholder 3">
            <a:extLst>
              <a:ext uri="{FF2B5EF4-FFF2-40B4-BE49-F238E27FC236}">
                <a16:creationId xmlns:a16="http://schemas.microsoft.com/office/drawing/2014/main" id="{B45AEC58-9E79-4DD7-5BDC-1CBD5FC155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751BD6-6DA6-3375-83D9-5C4B46102E8A}"/>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267432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FB4625-A595-2E22-2AC7-34752DFE80B3}"/>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3" name="Footer Placeholder 2">
            <a:extLst>
              <a:ext uri="{FF2B5EF4-FFF2-40B4-BE49-F238E27FC236}">
                <a16:creationId xmlns:a16="http://schemas.microsoft.com/office/drawing/2014/main" id="{4FB41966-1D13-54C8-A1F4-C44451B825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CAAFCC-B5C3-FBC4-91A0-8501BBAD23D5}"/>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796090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93B70-0857-8E90-BD4D-F20B3109CA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D4EF55-6447-6F6C-B62C-A576C258F6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FB7F6B-CB72-423A-1533-3286777D4D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1AB3FA-BE05-0CC7-EB99-0919C44EC09A}"/>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6" name="Footer Placeholder 5">
            <a:extLst>
              <a:ext uri="{FF2B5EF4-FFF2-40B4-BE49-F238E27FC236}">
                <a16:creationId xmlns:a16="http://schemas.microsoft.com/office/drawing/2014/main" id="{780503E8-4550-D066-4938-2EA2C28A7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58B75D-5C74-DD53-7DC9-6D6799892150}"/>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533343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D03A7-E5FA-9ED9-D5B2-2CB937995C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3038DF1-5FBB-CA13-5713-6BA839503B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9DB846D-ACA4-E0BA-DB2F-DB5C734283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B5C011-7DAA-8A34-43C0-EF199493F529}"/>
              </a:ext>
            </a:extLst>
          </p:cNvPr>
          <p:cNvSpPr>
            <a:spLocks noGrp="1"/>
          </p:cNvSpPr>
          <p:nvPr>
            <p:ph type="dt" sz="half" idx="10"/>
          </p:nvPr>
        </p:nvSpPr>
        <p:spPr/>
        <p:txBody>
          <a:bodyPr/>
          <a:lstStyle/>
          <a:p>
            <a:fld id="{B4CB3F30-40E7-DA4C-9D66-2408CCBD10E1}" type="datetimeFigureOut">
              <a:rPr lang="en-US" smtClean="0"/>
              <a:t>8/7/25</a:t>
            </a:fld>
            <a:endParaRPr lang="en-US"/>
          </a:p>
        </p:txBody>
      </p:sp>
      <p:sp>
        <p:nvSpPr>
          <p:cNvPr id="6" name="Footer Placeholder 5">
            <a:extLst>
              <a:ext uri="{FF2B5EF4-FFF2-40B4-BE49-F238E27FC236}">
                <a16:creationId xmlns:a16="http://schemas.microsoft.com/office/drawing/2014/main" id="{B49BAF32-653D-4536-CF09-5F6892E703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AFF2AB-EE9E-66E9-F37A-B1BB8FF23D02}"/>
              </a:ext>
            </a:extLst>
          </p:cNvPr>
          <p:cNvSpPr>
            <a:spLocks noGrp="1"/>
          </p:cNvSpPr>
          <p:nvPr>
            <p:ph type="sldNum" sz="quarter" idx="12"/>
          </p:nvPr>
        </p:nvSpPr>
        <p:spPr/>
        <p:txBody>
          <a:bodyPr/>
          <a:lstStyle/>
          <a:p>
            <a:fld id="{F3251E2A-F5A1-4E44-9A9C-F0DA43DA533E}" type="slidenum">
              <a:rPr lang="en-US" smtClean="0"/>
              <a:t>‹#›</a:t>
            </a:fld>
            <a:endParaRPr lang="en-US"/>
          </a:p>
        </p:txBody>
      </p:sp>
    </p:spTree>
    <p:extLst>
      <p:ext uri="{BB962C8B-B14F-4D97-AF65-F5344CB8AC3E}">
        <p14:creationId xmlns:p14="http://schemas.microsoft.com/office/powerpoint/2010/main" val="2750161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A363EF-D01E-B5BD-2EC4-EB7EB6A6CE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851521-A97C-EB57-E029-7C122C0C49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C268D9-91C1-4038-7D05-0489D865CF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4CB3F30-40E7-DA4C-9D66-2408CCBD10E1}" type="datetimeFigureOut">
              <a:rPr lang="en-US" smtClean="0"/>
              <a:t>8/7/25</a:t>
            </a:fld>
            <a:endParaRPr lang="en-US"/>
          </a:p>
        </p:txBody>
      </p:sp>
      <p:sp>
        <p:nvSpPr>
          <p:cNvPr id="5" name="Footer Placeholder 4">
            <a:extLst>
              <a:ext uri="{FF2B5EF4-FFF2-40B4-BE49-F238E27FC236}">
                <a16:creationId xmlns:a16="http://schemas.microsoft.com/office/drawing/2014/main" id="{F5E7CB42-9019-8E52-0908-500C5017C1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3D871AF-BB2F-9EBC-C652-6E3A62D0F1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3251E2A-F5A1-4E44-9A9C-F0DA43DA533E}" type="slidenum">
              <a:rPr lang="en-US" smtClean="0"/>
              <a:t>‹#›</a:t>
            </a:fld>
            <a:endParaRPr lang="en-US"/>
          </a:p>
        </p:txBody>
      </p:sp>
    </p:spTree>
    <p:extLst>
      <p:ext uri="{BB962C8B-B14F-4D97-AF65-F5344CB8AC3E}">
        <p14:creationId xmlns:p14="http://schemas.microsoft.com/office/powerpoint/2010/main" val="759154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9068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7150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7674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18" name="Audio 17">
            <a:extLst>
              <a:ext uri="{FF2B5EF4-FFF2-40B4-BE49-F238E27FC236}">
                <a16:creationId xmlns:a16="http://schemas.microsoft.com/office/drawing/2014/main" id="{5035B72B-266F-7658-485C-B9358C1A19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74865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4560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18" name="Audio 17">
            <a:extLst>
              <a:ext uri="{FF2B5EF4-FFF2-40B4-BE49-F238E27FC236}">
                <a16:creationId xmlns:a16="http://schemas.microsoft.com/office/drawing/2014/main" id="{5035B72B-266F-7658-485C-B9358C1A19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03081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2282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1139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71782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76986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79188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18" name="Audio 17">
            <a:extLst>
              <a:ext uri="{FF2B5EF4-FFF2-40B4-BE49-F238E27FC236}">
                <a16:creationId xmlns:a16="http://schemas.microsoft.com/office/drawing/2014/main" id="{5035B72B-266F-7658-485C-B9358C1A19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
        <p:nvSpPr>
          <p:cNvPr id="4" name="TextBox 3">
            <a:extLst>
              <a:ext uri="{FF2B5EF4-FFF2-40B4-BE49-F238E27FC236}">
                <a16:creationId xmlns:a16="http://schemas.microsoft.com/office/drawing/2014/main" id="{024BB0C3-5037-53FF-E120-6793F85C2745}"/>
              </a:ext>
            </a:extLst>
          </p:cNvPr>
          <p:cNvSpPr txBox="1"/>
          <p:nvPr/>
        </p:nvSpPr>
        <p:spPr>
          <a:xfrm>
            <a:off x="1452282" y="-358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176887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9150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18" name="Audio 17">
            <a:extLst>
              <a:ext uri="{FF2B5EF4-FFF2-40B4-BE49-F238E27FC236}">
                <a16:creationId xmlns:a16="http://schemas.microsoft.com/office/drawing/2014/main" id="{5035B72B-266F-7658-485C-B9358C1A19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
        <p:nvSpPr>
          <p:cNvPr id="4" name="TextBox 3">
            <a:extLst>
              <a:ext uri="{FF2B5EF4-FFF2-40B4-BE49-F238E27FC236}">
                <a16:creationId xmlns:a16="http://schemas.microsoft.com/office/drawing/2014/main" id="{024BB0C3-5037-53FF-E120-6793F85C2745}"/>
              </a:ext>
            </a:extLst>
          </p:cNvPr>
          <p:cNvSpPr txBox="1"/>
          <p:nvPr/>
        </p:nvSpPr>
        <p:spPr>
          <a:xfrm>
            <a:off x="1452282" y="-358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972507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01814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7507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18" name="Audio 17">
            <a:extLst>
              <a:ext uri="{FF2B5EF4-FFF2-40B4-BE49-F238E27FC236}">
                <a16:creationId xmlns:a16="http://schemas.microsoft.com/office/drawing/2014/main" id="{5035B72B-266F-7658-485C-B9358C1A19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
        <p:nvSpPr>
          <p:cNvPr id="4" name="TextBox 3">
            <a:extLst>
              <a:ext uri="{FF2B5EF4-FFF2-40B4-BE49-F238E27FC236}">
                <a16:creationId xmlns:a16="http://schemas.microsoft.com/office/drawing/2014/main" id="{024BB0C3-5037-53FF-E120-6793F85C2745}"/>
              </a:ext>
            </a:extLst>
          </p:cNvPr>
          <p:cNvSpPr txBox="1"/>
          <p:nvPr/>
        </p:nvSpPr>
        <p:spPr>
          <a:xfrm>
            <a:off x="1452282" y="-358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867441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90813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DF064DED-0DF1-B138-F334-E5AF000B7C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29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7" name="Audio 6">
            <a:extLst>
              <a:ext uri="{FF2B5EF4-FFF2-40B4-BE49-F238E27FC236}">
                <a16:creationId xmlns:a16="http://schemas.microsoft.com/office/drawing/2014/main" id="{36609DF8-674C-2B61-747F-E051B5A90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16430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18" name="Audio 17">
            <a:extLst>
              <a:ext uri="{FF2B5EF4-FFF2-40B4-BE49-F238E27FC236}">
                <a16:creationId xmlns:a16="http://schemas.microsoft.com/office/drawing/2014/main" id="{5035B72B-266F-7658-485C-B9358C1A19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
        <p:nvSpPr>
          <p:cNvPr id="4" name="TextBox 3">
            <a:extLst>
              <a:ext uri="{FF2B5EF4-FFF2-40B4-BE49-F238E27FC236}">
                <a16:creationId xmlns:a16="http://schemas.microsoft.com/office/drawing/2014/main" id="{024BB0C3-5037-53FF-E120-6793F85C2745}"/>
              </a:ext>
            </a:extLst>
          </p:cNvPr>
          <p:cNvSpPr txBox="1"/>
          <p:nvPr/>
        </p:nvSpPr>
        <p:spPr>
          <a:xfrm>
            <a:off x="1452282" y="-358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4" name="Audio 13">
            <a:extLst>
              <a:ext uri="{FF2B5EF4-FFF2-40B4-BE49-F238E27FC236}">
                <a16:creationId xmlns:a16="http://schemas.microsoft.com/office/drawing/2014/main" id="{B5175FFE-A53B-1667-F575-843376C833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2</a:t>
            </a:r>
          </a:p>
        </p:txBody>
      </p:sp>
      <p:pic>
        <p:nvPicPr>
          <p:cNvPr id="13" name="Audio 12">
            <a:extLst>
              <a:ext uri="{FF2B5EF4-FFF2-40B4-BE49-F238E27FC236}">
                <a16:creationId xmlns:a16="http://schemas.microsoft.com/office/drawing/2014/main" id="{E72B0BB4-B391-2653-57FE-8F606D281A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0 </a:t>
            </a:r>
          </a:p>
        </p:txBody>
      </p:sp>
      <p:pic>
        <p:nvPicPr>
          <p:cNvPr id="12" name="Audio 11">
            <a:extLst>
              <a:ext uri="{FF2B5EF4-FFF2-40B4-BE49-F238E27FC236}">
                <a16:creationId xmlns:a16="http://schemas.microsoft.com/office/drawing/2014/main" id="{7F92FA2A-E153-508D-EA2F-683C9D198C25}"/>
              </a:ext>
            </a:extLst>
          </p:cNvPr>
          <p:cNvPicPr>
            <a:picLocks noChangeAspect="1"/>
          </p:cNvPicPr>
          <p:nvPr>
            <a:audioFile r:link="rId1"/>
            <p:extLst>
              <p:ext uri="{DAA4B4D4-6D71-4841-9C94-3DE7FCFB9230}">
                <p14:media xmlns:p14="http://schemas.microsoft.com/office/powerpoint/2010/main" r:embed="rId2">
                  <p14:trim st="499.7027" end="480.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+ 0</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0</a:t>
            </a:r>
          </a:p>
        </p:txBody>
      </p:sp>
      <p:pic>
        <p:nvPicPr>
          <p:cNvPr id="17" name="Audio 16">
            <a:extLst>
              <a:ext uri="{FF2B5EF4-FFF2-40B4-BE49-F238E27FC236}">
                <a16:creationId xmlns:a16="http://schemas.microsoft.com/office/drawing/2014/main" id="{FAE747EE-9E9E-5ED3-08F4-664C1D1473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4" name="Audio 13">
            <a:extLst>
              <a:ext uri="{FF2B5EF4-FFF2-40B4-BE49-F238E27FC236}">
                <a16:creationId xmlns:a16="http://schemas.microsoft.com/office/drawing/2014/main" id="{E2C1E2FB-E7AC-BB47-65D5-95993A36F4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2</vt:lpstr>
      <vt:lpstr>PowerPoint Presentation</vt:lpstr>
      <vt:lpstr>0 + 4 4 </vt:lpstr>
      <vt:lpstr>0 + 4  </vt:lpstr>
      <vt:lpstr>1 + 1 2 </vt:lpstr>
      <vt:lpstr>1 + 1  </vt:lpstr>
      <vt:lpstr>0 + 0 0 </vt:lpstr>
      <vt:lpstr>0 + 0  </vt:lpstr>
      <vt:lpstr>3 + 2 5 </vt:lpstr>
      <vt:lpstr>3 + 2  </vt:lpstr>
      <vt:lpstr>1 + 1  </vt:lpstr>
      <vt:lpstr>3 + 2  </vt:lpstr>
      <vt:lpstr>0 + 0  </vt:lpstr>
      <vt:lpstr>0 + 4  </vt:lpstr>
      <vt:lpstr>0 + 0  </vt:lpstr>
      <vt:lpstr>0 + 4  </vt:lpstr>
      <vt:lpstr>3 + 2  </vt:lpstr>
      <vt:lpstr>1 + 1  </vt:lpstr>
      <vt:lpstr>3 + 2  </vt:lpstr>
      <vt:lpstr>0 + 0  </vt:lpstr>
      <vt:lpstr>1 + 1  </vt:lpstr>
      <vt:lpstr>0 + 4  </vt:lpstr>
      <vt:lpstr>1 + 1  </vt:lpstr>
      <vt:lpstr>0 + 4  </vt:lpstr>
      <vt:lpstr>0 + 0  </vt:lpstr>
      <vt:lpstr>3 + 2  </vt:lpstr>
      <vt:lpstr>0 + 4  </vt:lpstr>
      <vt:lpstr>1 + 1  </vt:lpstr>
      <vt:lpstr>3 + 2  </vt:lpstr>
      <vt:lpstr>0 + 0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2025-08-07T16:18:40Z</dcterms:created>
  <dcterms:modified xsi:type="dcterms:W3CDTF">2025-08-07T16:26:17Z</dcterms:modified>
</cp:coreProperties>
</file>