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5" r:id="rId6"/>
    <p:sldId id="316" r:id="rId7"/>
    <p:sldId id="317" r:id="rId8"/>
    <p:sldId id="323" r:id="rId9"/>
    <p:sldId id="319"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005"/>
    <p:restoredTop sz="91429"/>
  </p:normalViewPr>
  <p:slideViewPr>
    <p:cSldViewPr snapToGrid="0">
      <p:cViewPr varScale="1">
        <p:scale>
          <a:sx n="41" d="100"/>
          <a:sy n="41" d="100"/>
        </p:scale>
        <p:origin x="6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3A8E3-0C52-5FDD-A38D-EC5B352B44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383C6A-5F4F-B0CB-E0E8-1E92E3B325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655878-B714-65BE-3568-5243CDBBDEB2}"/>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5" name="Footer Placeholder 4">
            <a:extLst>
              <a:ext uri="{FF2B5EF4-FFF2-40B4-BE49-F238E27FC236}">
                <a16:creationId xmlns:a16="http://schemas.microsoft.com/office/drawing/2014/main" id="{D566148B-E14D-9944-B47B-B18F89A40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95BD1A-AF5C-3189-0806-9431D4B12153}"/>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4088466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A2990-D47A-11D3-6EF9-FA9990F4CF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311935-4BF3-90A3-C68C-2A3BAF959F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0CFC44-1173-09B2-272C-219455B9A7A8}"/>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5" name="Footer Placeholder 4">
            <a:extLst>
              <a:ext uri="{FF2B5EF4-FFF2-40B4-BE49-F238E27FC236}">
                <a16:creationId xmlns:a16="http://schemas.microsoft.com/office/drawing/2014/main" id="{C38D193E-B4B8-103E-F731-B49F9111E3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C7E55C-A2D4-FFF5-6C87-B1137C7B5E8B}"/>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137150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3FE0B9-3251-7BF2-0537-CFD7478CA5E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37CF010-5648-EA81-3890-6A62021EB30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C3FABF-A242-2F04-2856-00599EC61CBE}"/>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5" name="Footer Placeholder 4">
            <a:extLst>
              <a:ext uri="{FF2B5EF4-FFF2-40B4-BE49-F238E27FC236}">
                <a16:creationId xmlns:a16="http://schemas.microsoft.com/office/drawing/2014/main" id="{890E5A06-B056-22CA-2E6E-4B36530AF4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E27CB8-C8D4-F988-40EC-C454DB931FE1}"/>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568723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8430-2011-6B46-E151-7CF0FA2877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E37685-6287-B689-75C0-B51629C00A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4C86A1-72DE-5766-26CF-52B0A8BE2687}"/>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5" name="Footer Placeholder 4">
            <a:extLst>
              <a:ext uri="{FF2B5EF4-FFF2-40B4-BE49-F238E27FC236}">
                <a16:creationId xmlns:a16="http://schemas.microsoft.com/office/drawing/2014/main" id="{8DD75B3F-BB4E-DCCE-5DC9-0F89B4BBA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3EC507-1789-B663-3F5F-EF4A894C88F3}"/>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8956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543B5-E1A2-A915-18DD-61AE69FB40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48524F4-4932-18A9-A9E4-44CFC078D7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39286F-FD9C-A2C9-9EDF-997A648B57DB}"/>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5" name="Footer Placeholder 4">
            <a:extLst>
              <a:ext uri="{FF2B5EF4-FFF2-40B4-BE49-F238E27FC236}">
                <a16:creationId xmlns:a16="http://schemas.microsoft.com/office/drawing/2014/main" id="{4012CCAE-A1A1-80C4-C5E1-294D2359D3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45F172-0AEF-6548-9F71-09596BE55003}"/>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2348810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3EC90-D99A-B35E-4A1F-0385788C2E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98B0B3-4E43-BEB7-EACE-B944981E84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51C24E-E4BF-D61A-D6D8-A9EE8AAFF9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3DD3597-8DFE-2599-2743-6E81BBC14402}"/>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6" name="Footer Placeholder 5">
            <a:extLst>
              <a:ext uri="{FF2B5EF4-FFF2-40B4-BE49-F238E27FC236}">
                <a16:creationId xmlns:a16="http://schemas.microsoft.com/office/drawing/2014/main" id="{2B69D27C-D206-9CEF-2AFE-7079991436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3E9D0A-F3D4-A9A0-B717-23F9FD96B901}"/>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4169907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25F2-E04B-1B42-5876-885C0A3E3F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6E07F12-71FC-D30F-B2E3-D09A3EEAC1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FAB86A-5EBB-7C66-37E2-23F56C95B5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3743A2-CD28-115D-96B5-6728E4C88B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FFA6E99-86A9-9084-AEEB-EB7FB1F26C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AE903C-76BB-567E-C8DE-C9333FA9A980}"/>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8" name="Footer Placeholder 7">
            <a:extLst>
              <a:ext uri="{FF2B5EF4-FFF2-40B4-BE49-F238E27FC236}">
                <a16:creationId xmlns:a16="http://schemas.microsoft.com/office/drawing/2014/main" id="{2A3C1EAF-B15A-DD1D-1CA3-C3E85BC4AF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52EF7A-767F-99F1-DB90-8C6A576F30E4}"/>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3459210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CA2B9-548D-FE74-9D39-6BDE4F1965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91109D-94A4-C9CD-F236-D8ED30CF401A}"/>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4" name="Footer Placeholder 3">
            <a:extLst>
              <a:ext uri="{FF2B5EF4-FFF2-40B4-BE49-F238E27FC236}">
                <a16:creationId xmlns:a16="http://schemas.microsoft.com/office/drawing/2014/main" id="{916299B5-D0B4-9720-D000-41E5826E21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226612-4C68-B257-2C60-D7D27D376288}"/>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198094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86EC5F-459D-EB79-64F2-8671D5F63D7E}"/>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3" name="Footer Placeholder 2">
            <a:extLst>
              <a:ext uri="{FF2B5EF4-FFF2-40B4-BE49-F238E27FC236}">
                <a16:creationId xmlns:a16="http://schemas.microsoft.com/office/drawing/2014/main" id="{05E31CD3-A149-C4FE-8FF8-1CB04AAE8E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70AC76-238F-CC8C-5E98-28594CEF8379}"/>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1694909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64534-1E5C-24E7-A7B6-0EA4BE96A8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7AC65E4-672F-9974-1F1D-906D7897BA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D98B15-4711-9841-70D1-59057BB3D7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EEF487-97EC-B8A2-FBBB-C8142629660E}"/>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6" name="Footer Placeholder 5">
            <a:extLst>
              <a:ext uri="{FF2B5EF4-FFF2-40B4-BE49-F238E27FC236}">
                <a16:creationId xmlns:a16="http://schemas.microsoft.com/office/drawing/2014/main" id="{7FBAA7B0-F771-EBB5-F3AA-93D0420606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039EEC-0570-9784-1463-7A8004F05E2E}"/>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4006934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474B7-45E2-32B8-3CEC-5F1B12B56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30D7FC-6AB6-ED79-508D-CFF5D21663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E8722E-EDB1-1F4E-4866-FF10D3CCAE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F5ACBE-A092-0709-8C4A-7E2672A30192}"/>
              </a:ext>
            </a:extLst>
          </p:cNvPr>
          <p:cNvSpPr>
            <a:spLocks noGrp="1"/>
          </p:cNvSpPr>
          <p:nvPr>
            <p:ph type="dt" sz="half" idx="10"/>
          </p:nvPr>
        </p:nvSpPr>
        <p:spPr/>
        <p:txBody>
          <a:bodyPr/>
          <a:lstStyle/>
          <a:p>
            <a:fld id="{0F42C17A-7F03-8344-948D-D00FD1F4649C}" type="datetimeFigureOut">
              <a:rPr lang="en-US" smtClean="0"/>
              <a:t>8/7/25</a:t>
            </a:fld>
            <a:endParaRPr lang="en-US"/>
          </a:p>
        </p:txBody>
      </p:sp>
      <p:sp>
        <p:nvSpPr>
          <p:cNvPr id="6" name="Footer Placeholder 5">
            <a:extLst>
              <a:ext uri="{FF2B5EF4-FFF2-40B4-BE49-F238E27FC236}">
                <a16:creationId xmlns:a16="http://schemas.microsoft.com/office/drawing/2014/main" id="{4EB2C1B9-8017-995A-A5C4-215122B782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7A228C-9A21-1360-5967-EB3EE3736AFB}"/>
              </a:ext>
            </a:extLst>
          </p:cNvPr>
          <p:cNvSpPr>
            <a:spLocks noGrp="1"/>
          </p:cNvSpPr>
          <p:nvPr>
            <p:ph type="sldNum" sz="quarter" idx="12"/>
          </p:nvPr>
        </p:nvSpPr>
        <p:spPr/>
        <p:txBody>
          <a:bodyPr/>
          <a:lstStyle/>
          <a:p>
            <a:fld id="{92642A87-11F3-6641-BEDE-32947676D86F}" type="slidenum">
              <a:rPr lang="en-US" smtClean="0"/>
              <a:t>‹#›</a:t>
            </a:fld>
            <a:endParaRPr lang="en-US"/>
          </a:p>
        </p:txBody>
      </p:sp>
    </p:spTree>
    <p:extLst>
      <p:ext uri="{BB962C8B-B14F-4D97-AF65-F5344CB8AC3E}">
        <p14:creationId xmlns:p14="http://schemas.microsoft.com/office/powerpoint/2010/main" val="153393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EAAE26-D026-D2B7-62EE-944D10CD0F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79B1C1-DBD0-251C-238D-0C0E2AEA26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6C004-1B19-956F-923A-380B2411ED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F42C17A-7F03-8344-948D-D00FD1F4649C}" type="datetimeFigureOut">
              <a:rPr lang="en-US" smtClean="0"/>
              <a:t>8/7/25</a:t>
            </a:fld>
            <a:endParaRPr lang="en-US"/>
          </a:p>
        </p:txBody>
      </p:sp>
      <p:sp>
        <p:nvSpPr>
          <p:cNvPr id="5" name="Footer Placeholder 4">
            <a:extLst>
              <a:ext uri="{FF2B5EF4-FFF2-40B4-BE49-F238E27FC236}">
                <a16:creationId xmlns:a16="http://schemas.microsoft.com/office/drawing/2014/main" id="{3A3CE7D2-D1CA-C552-B3D6-2FF8BE08FE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638E296-42FC-24F6-66FC-D8126A9AE8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2642A87-11F3-6641-BEDE-32947676D86F}" type="slidenum">
              <a:rPr lang="en-US" smtClean="0"/>
              <a:t>‹#›</a:t>
            </a:fld>
            <a:endParaRPr lang="en-US"/>
          </a:p>
        </p:txBody>
      </p:sp>
    </p:spTree>
    <p:extLst>
      <p:ext uri="{BB962C8B-B14F-4D97-AF65-F5344CB8AC3E}">
        <p14:creationId xmlns:p14="http://schemas.microsoft.com/office/powerpoint/2010/main" val="2172462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49297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58808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52335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21252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6044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512217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37618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470683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9323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67473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03711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088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1680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38732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8684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1951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23664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58145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7249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04513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6F3F12B5-CC2F-3895-74E5-D69694164A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F085A4F4-C59D-5C08-2664-8AB060E991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25</vt:lpstr>
      <vt:lpstr>PowerPoint Presentation</vt:lpstr>
      <vt:lpstr>0 + 1 1 </vt:lpstr>
      <vt:lpstr>0 + 1  </vt:lpstr>
      <vt:lpstr>2 + 1 3 </vt:lpstr>
      <vt:lpstr>2 + 1  </vt:lpstr>
      <vt:lpstr>3 + 3 6 </vt:lpstr>
      <vt:lpstr>3 + 3  </vt:lpstr>
      <vt:lpstr>1 + 4 5 </vt:lpstr>
      <vt:lpstr>1 + 4  </vt:lpstr>
      <vt:lpstr>2 + 1  </vt:lpstr>
      <vt:lpstr>1 + 4  </vt:lpstr>
      <vt:lpstr>3 + 3  </vt:lpstr>
      <vt:lpstr>0 + 1  </vt:lpstr>
      <vt:lpstr>3 + 3  </vt:lpstr>
      <vt:lpstr>0 + 1  </vt:lpstr>
      <vt:lpstr>1 + 4  </vt:lpstr>
      <vt:lpstr>2 + 1  </vt:lpstr>
      <vt:lpstr>1 + 4  </vt:lpstr>
      <vt:lpstr>3 + 3  </vt:lpstr>
      <vt:lpstr>2 + 1  </vt:lpstr>
      <vt:lpstr>0 + 1  </vt:lpstr>
      <vt:lpstr>2 + 1  </vt:lpstr>
      <vt:lpstr>0 + 1  </vt:lpstr>
      <vt:lpstr>3 + 3  </vt:lpstr>
      <vt:lpstr>1 + 4  </vt:lpstr>
      <vt:lpstr>0 + 1  </vt:lpstr>
      <vt:lpstr>2 + 1  </vt:lpstr>
      <vt:lpstr>1 + 4  </vt:lpstr>
      <vt:lpstr>3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2025-08-07T19:59:18Z</dcterms:created>
  <dcterms:modified xsi:type="dcterms:W3CDTF">2025-08-07T20:01:38Z</dcterms:modified>
</cp:coreProperties>
</file>